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703" r:id="rId2"/>
    <p:sldMasterId id="2147483724" r:id="rId3"/>
  </p:sldMasterIdLst>
  <p:notesMasterIdLst>
    <p:notesMasterId r:id="rId25"/>
  </p:notesMasterIdLst>
  <p:handoutMasterIdLst>
    <p:handoutMasterId r:id="rId26"/>
  </p:handoutMasterIdLst>
  <p:sldIdLst>
    <p:sldId id="334" r:id="rId4"/>
    <p:sldId id="329" r:id="rId5"/>
    <p:sldId id="370" r:id="rId6"/>
    <p:sldId id="421" r:id="rId7"/>
    <p:sldId id="425" r:id="rId8"/>
    <p:sldId id="420" r:id="rId9"/>
    <p:sldId id="372" r:id="rId10"/>
    <p:sldId id="350" r:id="rId11"/>
    <p:sldId id="371" r:id="rId12"/>
    <p:sldId id="422" r:id="rId13"/>
    <p:sldId id="452" r:id="rId14"/>
    <p:sldId id="417" r:id="rId15"/>
    <p:sldId id="435" r:id="rId16"/>
    <p:sldId id="456" r:id="rId17"/>
    <p:sldId id="434" r:id="rId18"/>
    <p:sldId id="373" r:id="rId19"/>
    <p:sldId id="454" r:id="rId20"/>
    <p:sldId id="459" r:id="rId21"/>
    <p:sldId id="460" r:id="rId22"/>
    <p:sldId id="458" r:id="rId23"/>
    <p:sldId id="457" r:id="rId24"/>
  </p:sldIdLst>
  <p:sldSz cx="12192000" cy="6858000"/>
  <p:notesSz cx="6858000" cy="9144000"/>
  <p:embeddedFontLst>
    <p:embeddedFont>
      <p:font typeface="方正正粗黑简体" panose="02010600030101010101" charset="-122"/>
      <p:regular r:id="rId27"/>
    </p:embeddedFont>
    <p:embeddedFont>
      <p:font typeface="Arial Black" panose="020B0A04020102020204" pitchFamily="34" charset="0"/>
      <p:bold r:id="rId28"/>
    </p:embeddedFont>
    <p:embeddedFont>
      <p:font typeface="BPG ExtraSquare" panose="02010600030101010101" charset="0"/>
      <p:regular r:id="rId29"/>
    </p:embeddedFont>
    <p:embeddedFont>
      <p:font typeface="等线" panose="02010600030101010101" pitchFamily="2" charset="-122"/>
      <p:regular r:id="rId30"/>
      <p:bold r:id="rId31"/>
    </p:embeddedFont>
    <p:embeddedFont>
      <p:font typeface="微软雅黑" panose="020B0503020204020204" pitchFamily="34" charset="-122"/>
      <p:regular r:id="rId32"/>
      <p:bold r:id="rId33"/>
    </p:embeddedFont>
    <p:embeddedFont>
      <p:font typeface="微软雅黑 Light" panose="020B0502040204020203" pitchFamily="34" charset="-122"/>
      <p:regular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大赛介绍页面" id="{7A3D02CF-E2E1-4083-BFD2-6A9D862C68C7}">
          <p14:sldIdLst/>
        </p14:section>
        <p14:section name="中国海洋大学PPT模板" id="{E6DCE105-C659-41A6-A16B-06D32DD339E7}">
          <p14:sldIdLst>
            <p14:sldId id="334"/>
            <p14:sldId id="329"/>
            <p14:sldId id="370"/>
            <p14:sldId id="421"/>
            <p14:sldId id="425"/>
            <p14:sldId id="420"/>
            <p14:sldId id="372"/>
            <p14:sldId id="350"/>
            <p14:sldId id="371"/>
            <p14:sldId id="422"/>
            <p14:sldId id="452"/>
            <p14:sldId id="417"/>
            <p14:sldId id="435"/>
            <p14:sldId id="456"/>
            <p14:sldId id="434"/>
            <p14:sldId id="373"/>
            <p14:sldId id="454"/>
            <p14:sldId id="459"/>
            <p14:sldId id="460"/>
            <p14:sldId id="458"/>
            <p14:sldId id="457"/>
          </p14:sldIdLst>
        </p14:section>
        <p14:section name="版式总览" id="{3CAD47D9-7868-44BB-B8D5-8A833626861B}">
          <p14:sldIdLst/>
        </p14:section>
        <p14:section name="模板使用说明" id="{943EE639-AFCF-4794-9471-2469F90A7EB3}">
          <p14:sldIdLst/>
        </p14:section>
        <p14:section name="素材来源" id="{ED9A9BA2-A400-4E8A-8D4A-2118583919ED}">
          <p14:sldIdLst/>
        </p14:section>
        <p14:section name="版权品牌封底页" id="{3B9E5A6E-7711-4171-B875-2053DD31521E}">
          <p14:sldIdLst/>
        </p14:section>
      </p14:sectionLst>
    </p:ext>
    <p:ext uri="{EFAFB233-063F-42B5-8137-9DF3F51BA10A}">
      <p15:sldGuideLst xmlns:p15="http://schemas.microsoft.com/office/powerpoint/2012/main">
        <p15:guide id="1" pos="224" userDrawn="1">
          <p15:clr>
            <a:srgbClr val="A4A3A4"/>
          </p15:clr>
        </p15:guide>
        <p15:guide id="2" pos="7446" userDrawn="1">
          <p15:clr>
            <a:srgbClr val="A4A3A4"/>
          </p15:clr>
        </p15:guide>
        <p15:guide id="3" orient="horz" pos="436" userDrawn="1">
          <p15:clr>
            <a:srgbClr val="A4A3A4"/>
          </p15:clr>
        </p15:guide>
        <p15:guide id="4" orient="horz" pos="3884" userDrawn="1">
          <p15:clr>
            <a:srgbClr val="A4A3A4"/>
          </p15:clr>
        </p15:guide>
        <p15:guide id="7" pos="1481" userDrawn="1">
          <p15:clr>
            <a:srgbClr val="A4A3A4"/>
          </p15:clr>
        </p15:guide>
        <p15:guide id="8" pos="4452" userDrawn="1">
          <p15:clr>
            <a:srgbClr val="A4A3A4"/>
          </p15:clr>
        </p15:guide>
        <p15:guide id="9" pos="1685" userDrawn="1">
          <p15:clr>
            <a:srgbClr val="A4A3A4"/>
          </p15:clr>
        </p15:guide>
        <p15:guide id="10" pos="7129" userDrawn="1">
          <p15:clr>
            <a:srgbClr val="A4A3A4"/>
          </p15:clr>
        </p15:guide>
        <p15:guide id="11" pos="551" userDrawn="1">
          <p15:clr>
            <a:srgbClr val="A4A3A4"/>
          </p15:clr>
        </p15:guide>
        <p15:guide id="12" orient="horz" pos="3317" userDrawn="1">
          <p15:clr>
            <a:srgbClr val="A4A3A4"/>
          </p15:clr>
        </p15:guide>
        <p15:guide id="13" orient="horz" pos="15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C0F"/>
    <a:srgbClr val="001F4C"/>
    <a:srgbClr val="01A0C7"/>
    <a:srgbClr val="003F98"/>
    <a:srgbClr val="EFF8FF"/>
    <a:srgbClr val="FD4D4D"/>
    <a:srgbClr val="8FAADC"/>
    <a:srgbClr val="E1F3FD"/>
    <a:srgbClr val="C5E9F4"/>
    <a:srgbClr val="AAE3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2" autoAdjust="0"/>
    <p:restoredTop sz="93715" autoAdjust="0"/>
  </p:normalViewPr>
  <p:slideViewPr>
    <p:cSldViewPr snapToGrid="0">
      <p:cViewPr varScale="1">
        <p:scale>
          <a:sx n="78" d="100"/>
          <a:sy n="78" d="100"/>
        </p:scale>
        <p:origin x="86" y="125"/>
      </p:cViewPr>
      <p:guideLst>
        <p:guide pos="224"/>
        <p:guide pos="7446"/>
        <p:guide orient="horz" pos="436"/>
        <p:guide orient="horz" pos="3884"/>
        <p:guide pos="1481"/>
        <p:guide pos="4452"/>
        <p:guide pos="1685"/>
        <p:guide pos="7129"/>
        <p:guide pos="551"/>
        <p:guide orient="horz" pos="3317"/>
        <p:guide orient="horz" pos="15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-1762"/>
    </p:cViewPr>
  </p:sorterViewPr>
  <p:notesViewPr>
    <p:cSldViewPr snapToGrid="0">
      <p:cViewPr varScale="1">
        <p:scale>
          <a:sx n="58" d="100"/>
          <a:sy n="58" d="100"/>
        </p:scale>
        <p:origin x="2563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handoutMaster" Target="handoutMasters/handoutMaster1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font" Target="fonts/font8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gs" Target="tags/tag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6EE5570-F553-4941-8AE9-10DB7F6657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BDE042-5D9D-42E7-9DD8-378826B326E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137E1-04F5-4A19-9960-26712F992B79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7C36010-DBE4-44B7-BFB6-30ED8C28D3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CB090CA-6A4E-47A3-A9E4-C86B301BF2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E8598-92EA-4414-9F00-FBBDF29FB8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793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D1D834DE-F942-4D7E-A8A7-1B2AAE527CDB}" type="datetimeFigureOut">
              <a:rPr lang="zh-CN" altLang="en-US" smtClean="0"/>
              <a:pPr/>
              <a:t>2024/12/16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28F5801B-D095-483F-897D-9D3C1676509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5537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 Light" panose="020B0502040204020203" pitchFamily="34" charset="-122"/>
        <a:ea typeface="微软雅黑 Light" panose="020B0502040204020203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37857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826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/>
              <a:t>Flask </a:t>
            </a:r>
            <a:r>
              <a:rPr lang="zh-CN" altLang="en-US" b="1" dirty="0"/>
              <a:t>在 </a:t>
            </a:r>
            <a:r>
              <a:rPr lang="en-US" altLang="zh-CN" b="1" dirty="0"/>
              <a:t>CS </a:t>
            </a:r>
            <a:r>
              <a:rPr lang="zh-CN" altLang="en-US" b="1" dirty="0"/>
              <a:t>架构中的工作流程</a:t>
            </a:r>
            <a:r>
              <a:rPr lang="zh-CN" altLang="en-US" dirty="0"/>
              <a:t>：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客户端（</a:t>
            </a:r>
            <a:r>
              <a:rPr lang="en-US" altLang="zh-CN" dirty="0"/>
              <a:t>Client</a:t>
            </a:r>
            <a:r>
              <a:rPr lang="zh-CN" altLang="en-US" dirty="0"/>
              <a:t>）发送请求（如 </a:t>
            </a:r>
            <a:r>
              <a:rPr lang="en-US" altLang="zh-CN" dirty="0"/>
              <a:t>HTTP </a:t>
            </a:r>
            <a:r>
              <a:rPr lang="zh-CN" altLang="en-US" dirty="0"/>
              <a:t>请求：</a:t>
            </a:r>
            <a:r>
              <a:rPr lang="en-US" altLang="zh-CN" dirty="0"/>
              <a:t>GET</a:t>
            </a:r>
            <a:r>
              <a:rPr lang="zh-CN" altLang="en-US" dirty="0"/>
              <a:t>、</a:t>
            </a:r>
            <a:r>
              <a:rPr lang="en-US" altLang="zh-CN" dirty="0"/>
              <a:t>POST </a:t>
            </a:r>
            <a:r>
              <a:rPr lang="zh-CN" altLang="en-US" dirty="0"/>
              <a:t>等）。</a:t>
            </a:r>
          </a:p>
          <a:p>
            <a:pPr>
              <a:buFont typeface="+mj-lt"/>
              <a:buAutoNum type="arabicPeriod"/>
            </a:pPr>
            <a:r>
              <a:rPr lang="en-US" altLang="zh-CN" dirty="0"/>
              <a:t>Flask </a:t>
            </a:r>
            <a:r>
              <a:rPr lang="zh-CN" altLang="en-US" dirty="0"/>
              <a:t>应用接收请求，通过路由分发到对应的视图函数。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视图函数处理请求（可调用数据库、执行业务逻辑等）。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服务器生成响应数据，并返回给客户端。</a:t>
            </a:r>
          </a:p>
          <a:p>
            <a:pPr>
              <a:buFont typeface="+mj-lt"/>
              <a:buAutoNum type="arabicPeriod"/>
            </a:pPr>
            <a:r>
              <a:rPr lang="zh-CN" altLang="en-US" dirty="0"/>
              <a:t>客户端展示服务器返回的数据（</a:t>
            </a:r>
            <a:r>
              <a:rPr lang="en-US" altLang="zh-CN" dirty="0"/>
              <a:t>HTML </a:t>
            </a:r>
            <a:r>
              <a:rPr lang="zh-CN" altLang="en-US" dirty="0"/>
              <a:t>页面、</a:t>
            </a:r>
            <a:r>
              <a:rPr lang="en-US" altLang="zh-CN" dirty="0"/>
              <a:t>JSON </a:t>
            </a:r>
            <a:r>
              <a:rPr lang="zh-CN" altLang="en-US" dirty="0"/>
              <a:t>数据、文件等）。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3096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2300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9103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8757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333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3024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9165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58571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2022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0901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5348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3078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746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215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6591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8218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9811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F5801B-D095-483F-897D-9D3C16765093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8620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4.wdp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5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6C46CC-7551-407B-9D32-F612E917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9E92-0A32-40E4-A3F0-407EE2A381CD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491C24-8A9E-41E3-AB6F-57E61FC57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5005AF-87AF-4C45-A41E-3FBAC0EDC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4628-D24B-4A88-8E61-52EF61CC85F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日期占位符 1">
            <a:extLst>
              <a:ext uri="{FF2B5EF4-FFF2-40B4-BE49-F238E27FC236}">
                <a16:creationId xmlns:a16="http://schemas.microsoft.com/office/drawing/2014/main" id="{304D7AA2-D94C-445A-B5F7-F6EBC8C09B91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C69E92-0A32-40E4-A3F0-407EE2A381CD}" type="datetimeFigureOut">
              <a:rPr lang="zh-CN" altLang="en-US" smtClean="0"/>
              <a:pPr/>
              <a:t>2024/12/16</a:t>
            </a:fld>
            <a:endParaRPr lang="zh-CN" altLang="en-US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5FABF9D0-42E8-4B97-9183-53182666C643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8A4628-D24B-4A88-8E61-52EF61CC85F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ABC67E1-796E-4865-A23E-24630A5C33AD}"/>
              </a:ext>
            </a:extLst>
          </p:cNvPr>
          <p:cNvSpPr/>
          <p:nvPr userDrawn="1"/>
        </p:nvSpPr>
        <p:spPr>
          <a:xfrm>
            <a:off x="0" y="957620"/>
            <a:ext cx="12205236" cy="4942759"/>
          </a:xfrm>
          <a:custGeom>
            <a:avLst/>
            <a:gdLst>
              <a:gd name="connsiteX0" fmla="*/ 0 w 12205236"/>
              <a:gd name="connsiteY0" fmla="*/ 0 h 4942759"/>
              <a:gd name="connsiteX1" fmla="*/ 12192000 w 12205236"/>
              <a:gd name="connsiteY1" fmla="*/ 0 h 4942759"/>
              <a:gd name="connsiteX2" fmla="*/ 12192000 w 12205236"/>
              <a:gd name="connsiteY2" fmla="*/ 1773260 h 4942759"/>
              <a:gd name="connsiteX3" fmla="*/ 12205236 w 12205236"/>
              <a:gd name="connsiteY3" fmla="*/ 1773260 h 4942759"/>
              <a:gd name="connsiteX4" fmla="*/ 12205236 w 12205236"/>
              <a:gd name="connsiteY4" fmla="*/ 3569397 h 4942759"/>
              <a:gd name="connsiteX5" fmla="*/ 12205236 w 12205236"/>
              <a:gd name="connsiteY5" fmla="*/ 3581118 h 4942759"/>
              <a:gd name="connsiteX6" fmla="*/ 12205236 w 12205236"/>
              <a:gd name="connsiteY6" fmla="*/ 4473622 h 4942759"/>
              <a:gd name="connsiteX7" fmla="*/ 11994800 w 12205236"/>
              <a:gd name="connsiteY7" fmla="*/ 4362352 h 4942759"/>
              <a:gd name="connsiteX8" fmla="*/ 11153060 w 12205236"/>
              <a:gd name="connsiteY8" fmla="*/ 4072245 h 4942759"/>
              <a:gd name="connsiteX9" fmla="*/ 9006623 w 12205236"/>
              <a:gd name="connsiteY9" fmla="*/ 4079904 h 4942759"/>
              <a:gd name="connsiteX10" fmla="*/ 6186792 w 12205236"/>
              <a:gd name="connsiteY10" fmla="*/ 4585439 h 4942759"/>
              <a:gd name="connsiteX11" fmla="*/ 2861917 w 12205236"/>
              <a:gd name="connsiteY11" fmla="*/ 4937783 h 4942759"/>
              <a:gd name="connsiteX12" fmla="*/ 1146871 w 12205236"/>
              <a:gd name="connsiteY12" fmla="*/ 4761611 h 4942759"/>
              <a:gd name="connsiteX13" fmla="*/ 168348 w 12205236"/>
              <a:gd name="connsiteY13" fmla="*/ 4340331 h 4942759"/>
              <a:gd name="connsiteX14" fmla="*/ 66738 w 12205236"/>
              <a:gd name="connsiteY14" fmla="*/ 4276429 h 4942759"/>
              <a:gd name="connsiteX15" fmla="*/ 0 w 12205236"/>
              <a:gd name="connsiteY15" fmla="*/ 4228556 h 4942759"/>
              <a:gd name="connsiteX16" fmla="*/ 0 w 12205236"/>
              <a:gd name="connsiteY16" fmla="*/ 3335590 h 4942759"/>
              <a:gd name="connsiteX17" fmla="*/ 0 w 12205236"/>
              <a:gd name="connsiteY17" fmla="*/ 3324331 h 4942759"/>
              <a:gd name="connsiteX18" fmla="*/ 0 w 12205236"/>
              <a:gd name="connsiteY18" fmla="*/ 1773260 h 4942759"/>
              <a:gd name="connsiteX19" fmla="*/ 0 w 12205236"/>
              <a:gd name="connsiteY19" fmla="*/ 1773260 h 4942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205236" h="4942759">
                <a:moveTo>
                  <a:pt x="0" y="0"/>
                </a:moveTo>
                <a:lnTo>
                  <a:pt x="12192000" y="0"/>
                </a:lnTo>
                <a:lnTo>
                  <a:pt x="12192000" y="1773260"/>
                </a:lnTo>
                <a:lnTo>
                  <a:pt x="12205236" y="1773260"/>
                </a:lnTo>
                <a:lnTo>
                  <a:pt x="12205236" y="3569397"/>
                </a:lnTo>
                <a:lnTo>
                  <a:pt x="12205236" y="3581118"/>
                </a:lnTo>
                <a:lnTo>
                  <a:pt x="12205236" y="4473622"/>
                </a:lnTo>
                <a:lnTo>
                  <a:pt x="11994800" y="4362352"/>
                </a:lnTo>
                <a:cubicBezTo>
                  <a:pt x="11739648" y="4237564"/>
                  <a:pt x="11459944" y="4127138"/>
                  <a:pt x="11153060" y="4072245"/>
                </a:cubicBezTo>
                <a:cubicBezTo>
                  <a:pt x="10539291" y="3962456"/>
                  <a:pt x="9834334" y="3994371"/>
                  <a:pt x="9006623" y="4079904"/>
                </a:cubicBezTo>
                <a:cubicBezTo>
                  <a:pt x="8178911" y="4165436"/>
                  <a:pt x="7210909" y="4442459"/>
                  <a:pt x="6186792" y="4585439"/>
                </a:cubicBezTo>
                <a:cubicBezTo>
                  <a:pt x="5162675" y="4728418"/>
                  <a:pt x="3701904" y="4908420"/>
                  <a:pt x="2861917" y="4937783"/>
                </a:cubicBezTo>
                <a:cubicBezTo>
                  <a:pt x="2021930" y="4967145"/>
                  <a:pt x="1595799" y="4861186"/>
                  <a:pt x="1146871" y="4761611"/>
                </a:cubicBezTo>
                <a:cubicBezTo>
                  <a:pt x="697943" y="4662035"/>
                  <a:pt x="440159" y="4497354"/>
                  <a:pt x="168348" y="4340331"/>
                </a:cubicBezTo>
                <a:cubicBezTo>
                  <a:pt x="134373" y="4320704"/>
                  <a:pt x="100395" y="4299201"/>
                  <a:pt x="66738" y="4276429"/>
                </a:cubicBezTo>
                <a:lnTo>
                  <a:pt x="0" y="4228556"/>
                </a:lnTo>
                <a:lnTo>
                  <a:pt x="0" y="3335590"/>
                </a:lnTo>
                <a:lnTo>
                  <a:pt x="0" y="3324331"/>
                </a:lnTo>
                <a:lnTo>
                  <a:pt x="0" y="1773260"/>
                </a:lnTo>
                <a:lnTo>
                  <a:pt x="0" y="1773260"/>
                </a:lnTo>
                <a:close/>
              </a:path>
            </a:pathLst>
          </a:custGeom>
          <a:gradFill>
            <a:gsLst>
              <a:gs pos="44000">
                <a:srgbClr val="003F98"/>
              </a:gs>
              <a:gs pos="100000">
                <a:srgbClr val="003F9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0" name="图片 9" descr="河边城市的建筑&#10;&#10;描述已自动生成">
            <a:extLst>
              <a:ext uri="{FF2B5EF4-FFF2-40B4-BE49-F238E27FC236}">
                <a16:creationId xmlns:a16="http://schemas.microsoft.com/office/drawing/2014/main" id="{5DCD3F47-2337-405E-B875-12E217FCFD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924" r="99076">
                        <a14:foregroundMark x1="6851" y1="41509" x2="6851" y2="53208"/>
                        <a14:foregroundMark x1="6851" y1="53208" x2="3772" y2="73962"/>
                        <a14:foregroundMark x1="3772" y1="73962" x2="1155" y2="65849"/>
                        <a14:foregroundMark x1="1155" y1="65849" x2="4080" y2="75849"/>
                        <a14:foregroundMark x1="4080" y1="75849" x2="18399" y2="80189"/>
                        <a14:foregroundMark x1="18399" y1="80189" x2="25404" y2="79434"/>
                        <a14:foregroundMark x1="25404" y1="79434" x2="28945" y2="72642"/>
                        <a14:foregroundMark x1="28945" y1="72642" x2="28176" y2="61698"/>
                        <a14:foregroundMark x1="28176" y1="61698" x2="25096" y2="55094"/>
                        <a14:foregroundMark x1="25096" y1="55094" x2="33410" y2="55660"/>
                        <a14:foregroundMark x1="33410" y1="55660" x2="39877" y2="68868"/>
                        <a14:foregroundMark x1="39877" y1="68868" x2="44650" y2="73019"/>
                        <a14:foregroundMark x1="44650" y1="73019" x2="55735" y2="74906"/>
                        <a14:foregroundMark x1="55735" y1="74906" x2="59892" y2="73962"/>
                        <a14:foregroundMark x1="59892" y1="73962" x2="64665" y2="69057"/>
                        <a14:foregroundMark x1="64665" y1="69057" x2="66359" y2="60000"/>
                        <a14:foregroundMark x1="66359" y1="60000" x2="69053" y2="67358"/>
                        <a14:foregroundMark x1="69053" y1="67358" x2="70824" y2="75849"/>
                        <a14:foregroundMark x1="70824" y1="75849" x2="77829" y2="71132"/>
                        <a14:foregroundMark x1="77829" y1="71132" x2="80523" y2="63774"/>
                        <a14:foregroundMark x1="80523" y1="63774" x2="92610" y2="72075"/>
                        <a14:foregroundMark x1="92610" y1="72075" x2="94765" y2="60566"/>
                        <a14:foregroundMark x1="94765" y1="60566" x2="93072" y2="42830"/>
                        <a14:foregroundMark x1="4465" y1="48113" x2="5389" y2="60566"/>
                        <a14:foregroundMark x1="5389" y1="60566" x2="2002" y2="67925"/>
                        <a14:foregroundMark x1="2002" y1="67925" x2="539" y2="76981"/>
                        <a14:foregroundMark x1="539" y1="76981" x2="2309" y2="96038"/>
                        <a14:foregroundMark x1="2309" y1="96038" x2="91378" y2="96038"/>
                        <a14:foregroundMark x1="91378" y1="96038" x2="95304" y2="93585"/>
                        <a14:foregroundMark x1="95304" y1="93585" x2="98537" y2="70189"/>
                        <a14:foregroundMark x1="98306" y1="93962" x2="99307" y2="99811"/>
                        <a14:foregroundMark x1="74442" y1="53208" x2="73287" y2="52453"/>
                        <a14:foregroundMark x1="74519" y1="52453" x2="74750" y2="53774"/>
                        <a14:foregroundMark x1="77136" y1="55283" x2="77444" y2="55660"/>
                        <a14:foregroundMark x1="71517" y1="51132" x2="71594" y2="53962"/>
                        <a14:foregroundMark x1="29176" y1="51132" x2="29792" y2="51887"/>
                        <a14:foregroundMark x1="36490" y1="52830" x2="37028" y2="54717"/>
                        <a14:foregroundMark x1="36182" y1="53396" x2="35258" y2="54528"/>
                        <a14:foregroundMark x1="38876" y1="56038" x2="39184" y2="56415"/>
                        <a14:foregroundMark x1="48807" y1="62642" x2="51963" y2="63396"/>
                        <a14:foregroundMark x1="6082" y1="47547" x2="5004" y2="75094"/>
                        <a14:foregroundMark x1="5004" y1="75094" x2="1155" y2="71698"/>
                        <a14:foregroundMark x1="1155" y1="71698" x2="2002" y2="96604"/>
                        <a14:foregroundMark x1="2002" y1="96604" x2="5235" y2="98113"/>
                        <a14:foregroundMark x1="1694" y1="98302" x2="30023" y2="99811"/>
                        <a14:foregroundMark x1="49962" y1="62453" x2="52810" y2="62830"/>
                        <a14:foregroundMark x1="2771" y1="96415" x2="3926" y2="99811"/>
                        <a14:foregroundMark x1="2771" y1="96415" x2="924" y2="94528"/>
                        <a14:backgroundMark x1="2771" y1="15472" x2="14781" y2="34340"/>
                        <a14:backgroundMark x1="14781" y1="34340" x2="15935" y2="44906"/>
                        <a14:backgroundMark x1="15935" y1="44906" x2="19092" y2="51698"/>
                        <a14:backgroundMark x1="19092" y1="51698" x2="20554" y2="39811"/>
                        <a14:backgroundMark x1="20554" y1="39811" x2="26713" y2="37736"/>
                        <a14:backgroundMark x1="26713" y1="37736" x2="36875" y2="40755"/>
                        <a14:backgroundMark x1="36875" y1="40755" x2="42879" y2="47170"/>
                        <a14:backgroundMark x1="42879" y1="47170" x2="45420" y2="56415"/>
                        <a14:backgroundMark x1="45420" y1="56415" x2="49192" y2="45283"/>
                        <a14:backgroundMark x1="49192" y1="45283" x2="54119" y2="48113"/>
                        <a14:backgroundMark x1="54119" y1="48113" x2="55427" y2="57358"/>
                        <a14:backgroundMark x1="55427" y1="57358" x2="58661" y2="36038"/>
                        <a14:backgroundMark x1="58661" y1="36038" x2="62433" y2="33019"/>
                        <a14:backgroundMark x1="62433" y1="33019" x2="77444" y2="39057"/>
                        <a14:backgroundMark x1="77444" y1="39057" x2="81216" y2="44906"/>
                        <a14:backgroundMark x1="81216" y1="44906" x2="85373" y2="25283"/>
                        <a14:backgroundMark x1="85373" y1="25283" x2="90916" y2="22453"/>
                        <a14:backgroundMark x1="90916" y1="22453" x2="94457" y2="29811"/>
                        <a14:backgroundMark x1="94457" y1="29811" x2="98537" y2="47925"/>
                        <a14:backgroundMark x1="98537" y1="47925" x2="99384" y2="637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36" y="1883119"/>
            <a:ext cx="12192000" cy="49748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65D7348-408E-454A-B8DE-D7FF55ABA1ED}"/>
              </a:ext>
            </a:extLst>
          </p:cNvPr>
          <p:cNvSpPr/>
          <p:nvPr userDrawn="1"/>
        </p:nvSpPr>
        <p:spPr>
          <a:xfrm>
            <a:off x="-1" y="-1"/>
            <a:ext cx="12205235" cy="2817723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pic>
        <p:nvPicPr>
          <p:cNvPr id="12" name="图片 11" descr="图片包含 游戏机, 房间&#10;&#10;描述已自动生成">
            <a:extLst>
              <a:ext uri="{FF2B5EF4-FFF2-40B4-BE49-F238E27FC236}">
                <a16:creationId xmlns:a16="http://schemas.microsoft.com/office/drawing/2014/main" id="{46CF4E19-0FD5-4148-9164-6D7D23239DA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93" b="96440" l="4210" r="98253">
                        <a14:foregroundMark x1="22875" y1="14082" x2="50834" y2="51345"/>
                        <a14:foregroundMark x1="50834" y1="51345" x2="65687" y2="85285"/>
                        <a14:foregroundMark x1="65687" y1="85285" x2="71962" y2="89478"/>
                        <a14:foregroundMark x1="71962" y1="89478" x2="78793" y2="85285"/>
                        <a14:foregroundMark x1="78793" y1="85285" x2="83797" y2="78323"/>
                        <a14:foregroundMark x1="83797" y1="78323" x2="87847" y2="39794"/>
                        <a14:foregroundMark x1="87847" y1="39794" x2="87292" y2="24051"/>
                        <a14:foregroundMark x1="87292" y1="24051" x2="31136" y2="54272"/>
                        <a14:foregroundMark x1="31136" y1="54272" x2="14456" y2="67563"/>
                        <a14:foregroundMark x1="14456" y1="67563" x2="13582" y2="57991"/>
                        <a14:foregroundMark x1="13582" y1="57991" x2="29627" y2="28639"/>
                        <a14:foregroundMark x1="29627" y1="28639" x2="26450" y2="21361"/>
                        <a14:foregroundMark x1="26450" y1="21361" x2="16998" y2="24604"/>
                        <a14:foregroundMark x1="16998" y1="24604" x2="10564" y2="29035"/>
                        <a14:foregroundMark x1="10564" y1="29035" x2="65608" y2="56566"/>
                        <a14:foregroundMark x1="65608" y1="56566" x2="73630" y2="64794"/>
                        <a14:foregroundMark x1="73630" y1="64794" x2="81732" y2="68908"/>
                        <a14:foregroundMark x1="81732" y1="68908" x2="88959" y2="69383"/>
                        <a14:foregroundMark x1="88959" y1="69383" x2="37808" y2="84177"/>
                        <a14:foregroundMark x1="37808" y1="84177" x2="37967" y2="92089"/>
                        <a14:foregroundMark x1="37967" y1="92089" x2="62510" y2="14320"/>
                        <a14:foregroundMark x1="62510" y1="14320" x2="60127" y2="6962"/>
                        <a14:foregroundMark x1="60127" y1="6962" x2="51867" y2="5538"/>
                        <a14:foregroundMark x1="51867" y1="5538" x2="43288" y2="7911"/>
                        <a14:foregroundMark x1="43288" y1="7911" x2="37252" y2="11867"/>
                        <a14:foregroundMark x1="37252" y1="11867" x2="26926" y2="26108"/>
                        <a14:foregroundMark x1="26926" y1="26108" x2="34790" y2="19225"/>
                        <a14:foregroundMark x1="34790" y1="19225" x2="55600" y2="16377"/>
                        <a14:foregroundMark x1="55600" y1="16377" x2="66402" y2="17563"/>
                        <a14:foregroundMark x1="66402" y1="17563" x2="83956" y2="50949"/>
                        <a14:foregroundMark x1="83956" y1="50949" x2="88165" y2="70174"/>
                        <a14:foregroundMark x1="88165" y1="70174" x2="86497" y2="78323"/>
                        <a14:foregroundMark x1="86497" y1="78323" x2="73948" y2="59968"/>
                        <a14:foregroundMark x1="73948" y1="59968" x2="66640" y2="26345"/>
                        <a14:foregroundMark x1="66640" y1="26345" x2="55044" y2="38528"/>
                        <a14:foregroundMark x1="55044" y1="38528" x2="46227" y2="59019"/>
                        <a14:foregroundMark x1="46227" y1="59019" x2="45592" y2="78481"/>
                        <a14:foregroundMark x1="45592" y1="78481" x2="57903" y2="76028"/>
                        <a14:foregroundMark x1="57903" y1="76028" x2="55600" y2="67642"/>
                        <a14:foregroundMark x1="55600" y1="67642" x2="35346" y2="53006"/>
                        <a14:foregroundMark x1="35346" y1="53006" x2="28674" y2="61472"/>
                        <a14:foregroundMark x1="28674" y1="61472" x2="27879" y2="69304"/>
                        <a14:foregroundMark x1="27879" y1="69304" x2="33042" y2="77690"/>
                        <a14:foregroundMark x1="33042" y1="77690" x2="29388" y2="84415"/>
                        <a14:foregroundMark x1="29388" y1="84415" x2="11438" y2="56804"/>
                        <a14:foregroundMark x1="11438" y1="56804" x2="11835" y2="37896"/>
                        <a14:foregroundMark x1="11835" y1="37896" x2="14853" y2="28956"/>
                        <a14:foregroundMark x1="14853" y1="28956" x2="22716" y2="24288"/>
                        <a14:foregroundMark x1="22716" y1="24288" x2="56712" y2="18117"/>
                        <a14:foregroundMark x1="56712" y1="18117" x2="67117" y2="22310"/>
                        <a14:foregroundMark x1="67117" y1="22310" x2="72597" y2="27453"/>
                        <a14:foregroundMark x1="72597" y1="27453" x2="89833" y2="65111"/>
                        <a14:foregroundMark x1="89833" y1="65111" x2="86180" y2="71598"/>
                        <a14:foregroundMark x1="86180" y1="71598" x2="58777" y2="93750"/>
                        <a14:foregroundMark x1="58777" y1="93750" x2="31215" y2="78560"/>
                        <a14:foregroundMark x1="31215" y1="78560" x2="18268" y2="84731"/>
                        <a14:foregroundMark x1="18268" y1="84731" x2="18983" y2="83386"/>
                        <a14:foregroundMark x1="42971" y1="10522" x2="45512" y2="19066"/>
                        <a14:foregroundMark x1="45512" y1="19066" x2="52423" y2="13449"/>
                        <a14:foregroundMark x1="52423" y1="13449" x2="51787" y2="6092"/>
                        <a14:foregroundMark x1="51787" y1="6092" x2="77284" y2="34415"/>
                        <a14:foregroundMark x1="77284" y1="34415" x2="86100" y2="35680"/>
                        <a14:foregroundMark x1="86100" y1="35680" x2="92613" y2="38845"/>
                        <a14:foregroundMark x1="92613" y1="38845" x2="89436" y2="57278"/>
                        <a14:foregroundMark x1="89436" y1="57278" x2="81096" y2="59494"/>
                        <a14:foregroundMark x1="81096" y1="59494" x2="50199" y2="56883"/>
                        <a14:foregroundMark x1="50199" y1="56883" x2="17712" y2="43592"/>
                        <a14:foregroundMark x1="17712" y1="43592" x2="9690" y2="45807"/>
                        <a14:foregroundMark x1="9690" y1="45807" x2="5322" y2="52294"/>
                        <a14:foregroundMark x1="5322" y1="52294" x2="16283" y2="22152"/>
                        <a14:foregroundMark x1="16283" y1="22152" x2="34154" y2="14161"/>
                        <a14:foregroundMark x1="34154" y1="14161" x2="46227" y2="17326"/>
                        <a14:foregroundMark x1="46227" y1="17326" x2="52025" y2="28797"/>
                        <a14:foregroundMark x1="52025" y1="28797" x2="53455" y2="62342"/>
                        <a14:foregroundMark x1="53455" y1="62342" x2="51152" y2="73972"/>
                        <a14:foregroundMark x1="51152" y1="73972" x2="63860" y2="69146"/>
                        <a14:foregroundMark x1="63860" y1="69146" x2="64496" y2="60127"/>
                        <a14:foregroundMark x1="64496" y1="60127" x2="65687" y2="68908"/>
                        <a14:foregroundMark x1="65687" y1="68908" x2="48292" y2="64873"/>
                        <a14:foregroundMark x1="48292" y1="64873" x2="34154" y2="57041"/>
                        <a14:foregroundMark x1="34154" y1="57041" x2="32883" y2="68908"/>
                        <a14:foregroundMark x1="32883" y1="68908" x2="38602" y2="76108"/>
                        <a14:foregroundMark x1="38602" y1="76108" x2="28356" y2="82358"/>
                        <a14:foregroundMark x1="28356" y1="82358" x2="44400" y2="88212"/>
                        <a14:foregroundMark x1="44400" y1="88212" x2="52423" y2="88924"/>
                        <a14:foregroundMark x1="52423" y1="88924" x2="60048" y2="88212"/>
                        <a14:foregroundMark x1="60048" y1="88212" x2="66561" y2="84494"/>
                        <a14:foregroundMark x1="66561" y1="84494" x2="94440" y2="55696"/>
                        <a14:foregroundMark x1="63542" y1="6883" x2="41144" y2="5696"/>
                        <a14:foregroundMark x1="41144" y1="5696" x2="20572" y2="15823"/>
                        <a14:foregroundMark x1="20572" y1="15823" x2="4845" y2="43038"/>
                        <a14:foregroundMark x1="4845" y1="43038" x2="7228" y2="65823"/>
                        <a14:foregroundMark x1="7228" y1="65823" x2="10167" y2="73180"/>
                        <a14:foregroundMark x1="10167" y1="73180" x2="26052" y2="88608"/>
                        <a14:foregroundMark x1="26052" y1="88608" x2="39714" y2="94699"/>
                        <a14:foregroundMark x1="39714" y1="94699" x2="54091" y2="96440"/>
                        <a14:foregroundMark x1="54091" y1="96440" x2="69102" y2="92801"/>
                        <a14:foregroundMark x1="69102" y1="92801" x2="75536" y2="89320"/>
                        <a14:foregroundMark x1="75536" y1="89320" x2="86100" y2="78877"/>
                        <a14:foregroundMark x1="9929" y1="29193" x2="4210" y2="52690"/>
                        <a14:foregroundMark x1="4210" y1="52690" x2="4210" y2="60285"/>
                        <a14:foregroundMark x1="4210" y1="60285" x2="8340" y2="65823"/>
                        <a14:foregroundMark x1="50675" y1="4430" x2="78157" y2="15111"/>
                        <a14:foregroundMark x1="78157" y1="15111" x2="84512" y2="19937"/>
                        <a14:foregroundMark x1="84512" y1="19937" x2="88721" y2="26899"/>
                        <a14:foregroundMark x1="90389" y1="26424" x2="96426" y2="40744"/>
                        <a14:foregroundMark x1="96426" y1="40744" x2="95393" y2="62975"/>
                        <a14:foregroundMark x1="95393" y1="62975" x2="89277" y2="76741"/>
                        <a14:foregroundMark x1="89277" y1="76741" x2="86418" y2="79984"/>
                        <a14:foregroundMark x1="15886" y1="34098" x2="15886" y2="40744"/>
                        <a14:foregroundMark x1="34631" y1="70016" x2="66878" y2="73339"/>
                        <a14:foregroundMark x1="66878" y1="73339" x2="70532" y2="66772"/>
                        <a14:foregroundMark x1="70532" y1="66772" x2="69420" y2="65823"/>
                        <a14:foregroundMark x1="67514" y1="19620" x2="74265" y2="23022"/>
                        <a14:foregroundMark x1="74265" y1="23022" x2="83241" y2="36788"/>
                        <a14:foregroundMark x1="83241" y1="36788" x2="83479" y2="41218"/>
                        <a14:foregroundMark x1="63542" y1="6408" x2="78396" y2="15348"/>
                        <a14:foregroundMark x1="97855" y1="48418" x2="97697" y2="53481"/>
                        <a14:foregroundMark x1="76013" y1="18987" x2="76172" y2="24446"/>
                        <a14:foregroundMark x1="98253" y1="48022" x2="98253" y2="49604"/>
                        <a14:foregroundMark x1="98173" y1="47864" x2="98173" y2="54984"/>
                        <a14:foregroundMark x1="23987" y1="21203" x2="13741" y2="52927"/>
                        <a14:foregroundMark x1="13741" y1="52927" x2="8658" y2="58149"/>
                        <a14:foregroundMark x1="8658" y1="58149" x2="10167" y2="65348"/>
                        <a14:foregroundMark x1="10167" y1="65348" x2="17792" y2="62342"/>
                        <a14:foregroundMark x1="17792" y1="62342" x2="21525" y2="53877"/>
                        <a14:foregroundMark x1="21525" y1="53877" x2="22637" y2="64003"/>
                        <a14:foregroundMark x1="22637" y1="64003" x2="31851" y2="89557"/>
                        <a14:foregroundMark x1="31851" y1="89557" x2="39555" y2="92722"/>
                        <a14:foregroundMark x1="39555" y1="92722" x2="47577" y2="93750"/>
                        <a14:foregroundMark x1="47577" y1="93750" x2="57824" y2="78718"/>
                        <a14:foregroundMark x1="57824" y1="78718" x2="71009" y2="32674"/>
                        <a14:foregroundMark x1="71009" y1="32674" x2="80064" y2="18829"/>
                        <a14:foregroundMark x1="32883" y1="29351" x2="42017" y2="33307"/>
                        <a14:foregroundMark x1="42017" y1="33307" x2="58062" y2="55854"/>
                        <a14:foregroundMark x1="58062" y1="55854" x2="61239" y2="64161"/>
                        <a14:foregroundMark x1="61239" y1="64161" x2="53852" y2="65981"/>
                        <a14:foregroundMark x1="53852" y1="65981" x2="38761" y2="64636"/>
                        <a14:foregroundMark x1="38761" y1="64636" x2="30342" y2="60443"/>
                        <a14:foregroundMark x1="30342" y1="60443" x2="21843" y2="65348"/>
                        <a14:foregroundMark x1="21843" y1="65348" x2="17156" y2="79193"/>
                        <a14:foregroundMark x1="17156" y1="79193" x2="17156" y2="79905"/>
                        <a14:foregroundMark x1="46545" y1="26582" x2="45115" y2="44383"/>
                        <a14:foregroundMark x1="45115" y1="44383" x2="23193" y2="61313"/>
                        <a14:foregroundMark x1="23193" y1="61313" x2="16203" y2="65032"/>
                        <a14:foregroundMark x1="16203" y1="65032" x2="11041" y2="70095"/>
                        <a14:foregroundMark x1="11041" y1="70095" x2="15091" y2="76424"/>
                        <a14:foregroundMark x1="15091" y1="76424" x2="18983" y2="77215"/>
                        <a14:foregroundMark x1="47975" y1="31566" x2="46148" y2="36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7207" y="716114"/>
            <a:ext cx="1077586" cy="108186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30316C1-9ECE-4D7D-8CC2-23E694FE6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0712" y="2007365"/>
            <a:ext cx="8617286" cy="914570"/>
          </a:xfrm>
        </p:spPr>
        <p:txBody>
          <a:bodyPr anchor="b">
            <a:normAutofit/>
          </a:bodyPr>
          <a:lstStyle>
            <a:lvl1pPr algn="dist">
              <a:defRPr sz="440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94879B5-E284-4F9D-864D-DEA7838D0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0712" y="2817723"/>
            <a:ext cx="8617286" cy="345718"/>
          </a:xfrm>
        </p:spPr>
        <p:txBody>
          <a:bodyPr>
            <a:normAutofit/>
          </a:bodyPr>
          <a:lstStyle>
            <a:lvl1pPr marL="0" indent="0" algn="dist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720314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功能页-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24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29" name="文本占位符 10">
            <a:extLst>
              <a:ext uri="{FF2B5EF4-FFF2-40B4-BE49-F238E27FC236}">
                <a16:creationId xmlns:a16="http://schemas.microsoft.com/office/drawing/2014/main" id="{1843BC7E-C67C-4B82-BF60-DD0B7DF2C53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87287" y="2892974"/>
            <a:ext cx="4045230" cy="517614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单击编辑姓名</a:t>
            </a:r>
          </a:p>
        </p:txBody>
      </p:sp>
      <p:sp>
        <p:nvSpPr>
          <p:cNvPr id="33" name="文本占位符 10">
            <a:extLst>
              <a:ext uri="{FF2B5EF4-FFF2-40B4-BE49-F238E27FC236}">
                <a16:creationId xmlns:a16="http://schemas.microsoft.com/office/drawing/2014/main" id="{1843BC7E-C67C-4B82-BF60-DD0B7DF2C53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687287" y="3343324"/>
            <a:ext cx="4045230" cy="517614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方正正粗黑简体" panose="02000000000000000000" pitchFamily="2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英文姓名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44"/>
          </p:nvPr>
        </p:nvSpPr>
        <p:spPr>
          <a:xfrm>
            <a:off x="2461298" y="4039824"/>
            <a:ext cx="4598987" cy="909637"/>
          </a:xfrm>
        </p:spPr>
        <p:txBody>
          <a:bodyPr>
            <a:normAutofit/>
          </a:bodyPr>
          <a:lstStyle>
            <a:lvl1pPr marL="0" indent="0" hangingPunc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a typeface="微软雅黑 Light" panose="020B0502040204020203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82483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功能页-三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图片占位符 37">
            <a:extLst>
              <a:ext uri="{FF2B5EF4-FFF2-40B4-BE49-F238E27FC236}">
                <a16:creationId xmlns:a16="http://schemas.microsoft.com/office/drawing/2014/main" id="{7099D89A-424D-43D1-87AC-52C96DD7E02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692723" y="2889367"/>
            <a:ext cx="2376000" cy="2376000"/>
          </a:xfrm>
          <a:custGeom>
            <a:avLst/>
            <a:gdLst>
              <a:gd name="connsiteX0" fmla="*/ 1217427 w 2434854"/>
              <a:gd name="connsiteY0" fmla="*/ 0 h 2434854"/>
              <a:gd name="connsiteX1" fmla="*/ 2434854 w 2434854"/>
              <a:gd name="connsiteY1" fmla="*/ 1217427 h 2434854"/>
              <a:gd name="connsiteX2" fmla="*/ 1217427 w 2434854"/>
              <a:gd name="connsiteY2" fmla="*/ 2434854 h 2434854"/>
              <a:gd name="connsiteX3" fmla="*/ 0 w 2434854"/>
              <a:gd name="connsiteY3" fmla="*/ 1217427 h 2434854"/>
              <a:gd name="connsiteX4" fmla="*/ 1217427 w 2434854"/>
              <a:gd name="connsiteY4" fmla="*/ 0 h 243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4854" h="2434854">
                <a:moveTo>
                  <a:pt x="1217427" y="0"/>
                </a:moveTo>
                <a:cubicBezTo>
                  <a:pt x="1889793" y="0"/>
                  <a:pt x="2434854" y="545061"/>
                  <a:pt x="2434854" y="1217427"/>
                </a:cubicBezTo>
                <a:cubicBezTo>
                  <a:pt x="2434854" y="1889793"/>
                  <a:pt x="1889793" y="2434854"/>
                  <a:pt x="1217427" y="2434854"/>
                </a:cubicBezTo>
                <a:cubicBezTo>
                  <a:pt x="545061" y="2434854"/>
                  <a:pt x="0" y="1889793"/>
                  <a:pt x="0" y="1217427"/>
                </a:cubicBezTo>
                <a:cubicBezTo>
                  <a:pt x="0" y="545061"/>
                  <a:pt x="545061" y="0"/>
                  <a:pt x="1217427" y="0"/>
                </a:cubicBezTo>
                <a:close/>
              </a:path>
            </a:pathLst>
          </a:custGeom>
          <a:ln w="38100">
            <a:solidFill>
              <a:srgbClr val="003F98"/>
            </a:solidFill>
          </a:ln>
        </p:spPr>
        <p:txBody>
          <a:bodyPr wrap="square">
            <a:no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39" name="图片占位符 38">
            <a:extLst>
              <a:ext uri="{FF2B5EF4-FFF2-40B4-BE49-F238E27FC236}">
                <a16:creationId xmlns:a16="http://schemas.microsoft.com/office/drawing/2014/main" id="{F624C62E-8C18-4165-8E6D-D4962B1022D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790290" y="2889367"/>
            <a:ext cx="2376000" cy="2376000"/>
          </a:xfrm>
          <a:custGeom>
            <a:avLst/>
            <a:gdLst>
              <a:gd name="connsiteX0" fmla="*/ 1217427 w 2434854"/>
              <a:gd name="connsiteY0" fmla="*/ 0 h 2434854"/>
              <a:gd name="connsiteX1" fmla="*/ 2434854 w 2434854"/>
              <a:gd name="connsiteY1" fmla="*/ 1217427 h 2434854"/>
              <a:gd name="connsiteX2" fmla="*/ 1217427 w 2434854"/>
              <a:gd name="connsiteY2" fmla="*/ 2434854 h 2434854"/>
              <a:gd name="connsiteX3" fmla="*/ 0 w 2434854"/>
              <a:gd name="connsiteY3" fmla="*/ 1217427 h 2434854"/>
              <a:gd name="connsiteX4" fmla="*/ 1217427 w 2434854"/>
              <a:gd name="connsiteY4" fmla="*/ 0 h 243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4854" h="2434854">
                <a:moveTo>
                  <a:pt x="1217427" y="0"/>
                </a:moveTo>
                <a:cubicBezTo>
                  <a:pt x="1889793" y="0"/>
                  <a:pt x="2434854" y="545061"/>
                  <a:pt x="2434854" y="1217427"/>
                </a:cubicBezTo>
                <a:cubicBezTo>
                  <a:pt x="2434854" y="1889793"/>
                  <a:pt x="1889793" y="2434854"/>
                  <a:pt x="1217427" y="2434854"/>
                </a:cubicBezTo>
                <a:cubicBezTo>
                  <a:pt x="545061" y="2434854"/>
                  <a:pt x="0" y="1889793"/>
                  <a:pt x="0" y="1217427"/>
                </a:cubicBezTo>
                <a:cubicBezTo>
                  <a:pt x="0" y="545061"/>
                  <a:pt x="545061" y="0"/>
                  <a:pt x="1217427" y="0"/>
                </a:cubicBezTo>
                <a:close/>
              </a:path>
            </a:pathLst>
          </a:custGeom>
          <a:ln w="38100">
            <a:solidFill>
              <a:srgbClr val="003F98"/>
            </a:solidFill>
          </a:ln>
        </p:spPr>
        <p:txBody>
          <a:bodyPr wrap="square">
            <a:no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0" name="图片占位符 39">
            <a:extLst>
              <a:ext uri="{FF2B5EF4-FFF2-40B4-BE49-F238E27FC236}">
                <a16:creationId xmlns:a16="http://schemas.microsoft.com/office/drawing/2014/main" id="{DB9769C6-A9EA-4285-B36E-FA27ECE3130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874963" y="2889367"/>
            <a:ext cx="2376000" cy="2376000"/>
          </a:xfrm>
          <a:custGeom>
            <a:avLst/>
            <a:gdLst>
              <a:gd name="connsiteX0" fmla="*/ 1217427 w 2434854"/>
              <a:gd name="connsiteY0" fmla="*/ 0 h 2434854"/>
              <a:gd name="connsiteX1" fmla="*/ 2434854 w 2434854"/>
              <a:gd name="connsiteY1" fmla="*/ 1217427 h 2434854"/>
              <a:gd name="connsiteX2" fmla="*/ 1217427 w 2434854"/>
              <a:gd name="connsiteY2" fmla="*/ 2434854 h 2434854"/>
              <a:gd name="connsiteX3" fmla="*/ 0 w 2434854"/>
              <a:gd name="connsiteY3" fmla="*/ 1217427 h 2434854"/>
              <a:gd name="connsiteX4" fmla="*/ 1217427 w 2434854"/>
              <a:gd name="connsiteY4" fmla="*/ 0 h 243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4854" h="2434854">
                <a:moveTo>
                  <a:pt x="1217427" y="0"/>
                </a:moveTo>
                <a:cubicBezTo>
                  <a:pt x="1889793" y="0"/>
                  <a:pt x="2434854" y="545061"/>
                  <a:pt x="2434854" y="1217427"/>
                </a:cubicBezTo>
                <a:cubicBezTo>
                  <a:pt x="2434854" y="1889793"/>
                  <a:pt x="1889793" y="2434854"/>
                  <a:pt x="1217427" y="2434854"/>
                </a:cubicBezTo>
                <a:cubicBezTo>
                  <a:pt x="545061" y="2434854"/>
                  <a:pt x="0" y="1889793"/>
                  <a:pt x="0" y="1217427"/>
                </a:cubicBezTo>
                <a:cubicBezTo>
                  <a:pt x="0" y="545061"/>
                  <a:pt x="545061" y="0"/>
                  <a:pt x="1217427" y="0"/>
                </a:cubicBezTo>
                <a:close/>
              </a:path>
            </a:pathLst>
          </a:custGeom>
          <a:ln w="38100">
            <a:solidFill>
              <a:srgbClr val="003F98"/>
            </a:solidFill>
          </a:ln>
        </p:spPr>
        <p:txBody>
          <a:bodyPr wrap="square">
            <a:no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F6755C7F-259B-44B9-B4F8-BF09FE21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D2C0ACCD-FE71-4E99-AE14-DCEE2A3E48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63702" y="1395926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46" name="文本占位符 10">
            <a:extLst>
              <a:ext uri="{FF2B5EF4-FFF2-40B4-BE49-F238E27FC236}">
                <a16:creationId xmlns:a16="http://schemas.microsoft.com/office/drawing/2014/main" id="{C99AFF23-1431-4535-BAA4-2E56E55CB0B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69884" y="2418053"/>
            <a:ext cx="2416812" cy="37008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单击编辑姓名</a:t>
            </a:r>
          </a:p>
        </p:txBody>
      </p:sp>
      <p:sp>
        <p:nvSpPr>
          <p:cNvPr id="47" name="文本占位符 10">
            <a:extLst>
              <a:ext uri="{FF2B5EF4-FFF2-40B4-BE49-F238E27FC236}">
                <a16:creationId xmlns:a16="http://schemas.microsoft.com/office/drawing/2014/main" id="{118AFE98-9007-4CEC-8F1E-E82B72B0602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72317" y="2418053"/>
            <a:ext cx="2416812" cy="37008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单击编辑姓名</a:t>
            </a:r>
          </a:p>
        </p:txBody>
      </p:sp>
      <p:sp>
        <p:nvSpPr>
          <p:cNvPr id="48" name="文本占位符 10">
            <a:extLst>
              <a:ext uri="{FF2B5EF4-FFF2-40B4-BE49-F238E27FC236}">
                <a16:creationId xmlns:a16="http://schemas.microsoft.com/office/drawing/2014/main" id="{D504FE86-557B-4B22-A9BD-78ADD88D253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4557" y="2418053"/>
            <a:ext cx="2416812" cy="37008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单击编辑姓名</a:t>
            </a:r>
          </a:p>
        </p:txBody>
      </p:sp>
      <p:sp>
        <p:nvSpPr>
          <p:cNvPr id="49" name="文本占位符 21">
            <a:extLst>
              <a:ext uri="{FF2B5EF4-FFF2-40B4-BE49-F238E27FC236}">
                <a16:creationId xmlns:a16="http://schemas.microsoft.com/office/drawing/2014/main" id="{A931E129-1E2A-4FE5-9286-EE866AD756F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672317" y="5366597"/>
            <a:ext cx="2493580" cy="740289"/>
          </a:xfrm>
        </p:spPr>
        <p:txBody>
          <a:bodyPr>
            <a:normAutofit/>
          </a:bodyPr>
          <a:lstStyle>
            <a:lvl1pPr marL="0" indent="0" algn="ctr" hangingPunc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50" name="文本占位符 21">
            <a:extLst>
              <a:ext uri="{FF2B5EF4-FFF2-40B4-BE49-F238E27FC236}">
                <a16:creationId xmlns:a16="http://schemas.microsoft.com/office/drawing/2014/main" id="{3BB38BC9-EE48-4CD3-B4E1-875BE937D7CA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731500" y="5366597"/>
            <a:ext cx="2493580" cy="740289"/>
          </a:xfrm>
        </p:spPr>
        <p:txBody>
          <a:bodyPr>
            <a:normAutofit/>
          </a:bodyPr>
          <a:lstStyle>
            <a:lvl1pPr marL="0" indent="0" algn="ctr" hangingPunc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51" name="文本占位符 21">
            <a:extLst>
              <a:ext uri="{FF2B5EF4-FFF2-40B4-BE49-F238E27FC236}">
                <a16:creationId xmlns:a16="http://schemas.microsoft.com/office/drawing/2014/main" id="{AE2BDAA6-87B6-4A19-BF6D-D55987D4343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816173" y="5366597"/>
            <a:ext cx="2493580" cy="740289"/>
          </a:xfrm>
        </p:spPr>
        <p:txBody>
          <a:bodyPr>
            <a:normAutofit/>
          </a:bodyPr>
          <a:lstStyle>
            <a:lvl1pPr marL="0" indent="0" algn="ctr" hangingPunc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24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1987121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功能页-横版证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F6755C7F-259B-44B9-B4F8-BF09FE21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D2C0ACCD-FE71-4E99-AE14-DCEE2A3E48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63702" y="1395926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26" name="图片占位符 3">
            <a:extLst>
              <a:ext uri="{FF2B5EF4-FFF2-40B4-BE49-F238E27FC236}">
                <a16:creationId xmlns:a16="http://schemas.microsoft.com/office/drawing/2014/main" id="{C405974C-5C41-41F5-A252-0F12F5D6167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678828" y="3299704"/>
            <a:ext cx="2894090" cy="1978929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28" name="图片占位符 3">
            <a:extLst>
              <a:ext uri="{FF2B5EF4-FFF2-40B4-BE49-F238E27FC236}">
                <a16:creationId xmlns:a16="http://schemas.microsoft.com/office/drawing/2014/main" id="{9C85A51F-B6B9-4DFE-B126-7D14788EB32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663886" y="3299704"/>
            <a:ext cx="2894090" cy="1978929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24" name="图片占位符 3">
            <a:extLst>
              <a:ext uri="{FF2B5EF4-FFF2-40B4-BE49-F238E27FC236}">
                <a16:creationId xmlns:a16="http://schemas.microsoft.com/office/drawing/2014/main" id="{BB72A21F-1E0E-41D2-B0B9-5EA947CF676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758497" y="2939617"/>
            <a:ext cx="3617483" cy="2473573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25" name="图片占位符 3">
            <a:extLst>
              <a:ext uri="{FF2B5EF4-FFF2-40B4-BE49-F238E27FC236}">
                <a16:creationId xmlns:a16="http://schemas.microsoft.com/office/drawing/2014/main" id="{639F2406-F0D1-4A51-9677-C83BDC65A27D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823862" y="2939617"/>
            <a:ext cx="3617483" cy="2473573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3649F612-2630-4388-A8AF-51599A25B8E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945063" y="2524125"/>
            <a:ext cx="4297362" cy="2938463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0172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功能页-竖版证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F6755C7F-259B-44B9-B4F8-BF09FE21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D2C0ACCD-FE71-4E99-AE14-DCEE2A3E48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63702" y="1395926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6" name="图片占位符 4">
            <a:extLst>
              <a:ext uri="{FF2B5EF4-FFF2-40B4-BE49-F238E27FC236}">
                <a16:creationId xmlns:a16="http://schemas.microsoft.com/office/drawing/2014/main" id="{2CD23A13-1A8E-41D7-92CB-97BB0364DDB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591748" y="3147399"/>
            <a:ext cx="1677462" cy="2232174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zh-CN" altLang="en-US" dirty="0"/>
          </a:p>
        </p:txBody>
      </p:sp>
      <p:sp>
        <p:nvSpPr>
          <p:cNvPr id="37" name="图片占位符 4">
            <a:extLst>
              <a:ext uri="{FF2B5EF4-FFF2-40B4-BE49-F238E27FC236}">
                <a16:creationId xmlns:a16="http://schemas.microsoft.com/office/drawing/2014/main" id="{48042DE8-6759-4A47-8A7F-448F1057C98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849786" y="3147399"/>
            <a:ext cx="1677462" cy="2232174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zh-CN" altLang="en-US" dirty="0"/>
          </a:p>
        </p:txBody>
      </p:sp>
      <p:sp>
        <p:nvSpPr>
          <p:cNvPr id="34" name="图片占位符 4">
            <a:extLst>
              <a:ext uri="{FF2B5EF4-FFF2-40B4-BE49-F238E27FC236}">
                <a16:creationId xmlns:a16="http://schemas.microsoft.com/office/drawing/2014/main" id="{BBBB6ACD-F15E-451F-A58C-95153070B1CA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227883" y="2741804"/>
            <a:ext cx="2319037" cy="3085909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35" name="图片占位符 4">
            <a:extLst>
              <a:ext uri="{FF2B5EF4-FFF2-40B4-BE49-F238E27FC236}">
                <a16:creationId xmlns:a16="http://schemas.microsoft.com/office/drawing/2014/main" id="{DFF3AF7F-D60F-496A-8621-B85A7C13E3E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582804" y="2741804"/>
            <a:ext cx="2319037" cy="3085909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3C13203F-DF1E-401F-9EAA-C8C7982F5DD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676776" y="2126513"/>
            <a:ext cx="2781424" cy="3701200"/>
          </a:xfrm>
          <a:effectLst>
            <a:reflection blurRad="6350" stA="52000" endA="300" endPos="35000" dir="5400000" sy="-100000" algn="bl" rotWithShape="0"/>
          </a:effectLst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7122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图片页-单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4" name="图片占位符 3">
            <a:extLst>
              <a:ext uri="{FF2B5EF4-FFF2-40B4-BE49-F238E27FC236}">
                <a16:creationId xmlns:a16="http://schemas.microsoft.com/office/drawing/2014/main" id="{23257337-817B-4602-A578-0A4055C59CA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997075" y="-1"/>
            <a:ext cx="10194925" cy="390467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5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15274402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图片页-双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2AE2F08-6B2E-4186-BD9F-D8E02BDD55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42" name="图片占位符 41">
            <a:extLst>
              <a:ext uri="{FF2B5EF4-FFF2-40B4-BE49-F238E27FC236}">
                <a16:creationId xmlns:a16="http://schemas.microsoft.com/office/drawing/2014/main" id="{5A488D0D-7D7F-4A79-BEF1-A208296A1F4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351088" y="3167091"/>
            <a:ext cx="4384675" cy="2995585"/>
          </a:xfrm>
          <a:custGeom>
            <a:avLst/>
            <a:gdLst>
              <a:gd name="connsiteX0" fmla="*/ 0 w 4384675"/>
              <a:gd name="connsiteY0" fmla="*/ 0 h 2995585"/>
              <a:gd name="connsiteX1" fmla="*/ 3521393 w 4384675"/>
              <a:gd name="connsiteY1" fmla="*/ 0 h 2995585"/>
              <a:gd name="connsiteX2" fmla="*/ 3521393 w 4384675"/>
              <a:gd name="connsiteY2" fmla="*/ 1176565 h 2995585"/>
              <a:gd name="connsiteX3" fmla="*/ 4384675 w 4384675"/>
              <a:gd name="connsiteY3" fmla="*/ 1176565 h 2995585"/>
              <a:gd name="connsiteX4" fmla="*/ 4384675 w 4384675"/>
              <a:gd name="connsiteY4" fmla="*/ 2995585 h 2995585"/>
              <a:gd name="connsiteX5" fmla="*/ 0 w 4384675"/>
              <a:gd name="connsiteY5" fmla="*/ 2995585 h 299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4675" h="2995585">
                <a:moveTo>
                  <a:pt x="0" y="0"/>
                </a:moveTo>
                <a:lnTo>
                  <a:pt x="3521393" y="0"/>
                </a:lnTo>
                <a:lnTo>
                  <a:pt x="3521393" y="1176565"/>
                </a:lnTo>
                <a:lnTo>
                  <a:pt x="4384675" y="1176565"/>
                </a:lnTo>
                <a:lnTo>
                  <a:pt x="4384675" y="2995585"/>
                </a:lnTo>
                <a:lnTo>
                  <a:pt x="0" y="2995585"/>
                </a:lnTo>
                <a:close/>
              </a:path>
            </a:pathLst>
          </a:cu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41" name="图片占位符 40">
            <a:extLst>
              <a:ext uri="{FF2B5EF4-FFF2-40B4-BE49-F238E27FC236}">
                <a16:creationId xmlns:a16="http://schemas.microsoft.com/office/drawing/2014/main" id="{CBB195B7-F638-428E-A036-36BF7450DA47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39025" y="756595"/>
            <a:ext cx="4384675" cy="2995585"/>
          </a:xfrm>
          <a:custGeom>
            <a:avLst/>
            <a:gdLst>
              <a:gd name="connsiteX0" fmla="*/ 0 w 4384675"/>
              <a:gd name="connsiteY0" fmla="*/ 0 h 2995585"/>
              <a:gd name="connsiteX1" fmla="*/ 4384675 w 4384675"/>
              <a:gd name="connsiteY1" fmla="*/ 0 h 2995585"/>
              <a:gd name="connsiteX2" fmla="*/ 4384675 w 4384675"/>
              <a:gd name="connsiteY2" fmla="*/ 2995585 h 2995585"/>
              <a:gd name="connsiteX3" fmla="*/ 896533 w 4384675"/>
              <a:gd name="connsiteY3" fmla="*/ 2995585 h 2995585"/>
              <a:gd name="connsiteX4" fmla="*/ 896533 w 4384675"/>
              <a:gd name="connsiteY4" fmla="*/ 1839029 h 2995585"/>
              <a:gd name="connsiteX5" fmla="*/ 0 w 4384675"/>
              <a:gd name="connsiteY5" fmla="*/ 1839029 h 2995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4675" h="2995585">
                <a:moveTo>
                  <a:pt x="0" y="0"/>
                </a:moveTo>
                <a:lnTo>
                  <a:pt x="4384675" y="0"/>
                </a:lnTo>
                <a:lnTo>
                  <a:pt x="4384675" y="2995585"/>
                </a:lnTo>
                <a:lnTo>
                  <a:pt x="896533" y="2995585"/>
                </a:lnTo>
                <a:lnTo>
                  <a:pt x="896533" y="1839029"/>
                </a:lnTo>
                <a:lnTo>
                  <a:pt x="0" y="1839029"/>
                </a:lnTo>
                <a:close/>
              </a:path>
            </a:pathLst>
          </a:cu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 dirty="0"/>
          </a:p>
        </p:txBody>
      </p:sp>
      <p:sp>
        <p:nvSpPr>
          <p:cNvPr id="20" name="标题占位符 1">
            <a:extLst>
              <a:ext uri="{FF2B5EF4-FFF2-40B4-BE49-F238E27FC236}">
                <a16:creationId xmlns:a16="http://schemas.microsoft.com/office/drawing/2014/main" id="{44BE3EF7-6E20-41F3-A8E3-71EFF3352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875" y="3002621"/>
            <a:ext cx="2050288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 dirty="0"/>
              <a:t>标题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F115F4D-C6B6-478F-B9E9-BEC0AF7F72A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2351088" y="1286012"/>
            <a:ext cx="4719638" cy="1294628"/>
          </a:xfrm>
        </p:spPr>
        <p:txBody>
          <a:bodyPr>
            <a:normAutofit/>
          </a:bodyPr>
          <a:lstStyle>
            <a:lvl1pPr marL="0" indent="0" algn="r" hangingPunc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6" name="文本占位符 7">
            <a:extLst>
              <a:ext uri="{FF2B5EF4-FFF2-40B4-BE49-F238E27FC236}">
                <a16:creationId xmlns:a16="http://schemas.microsoft.com/office/drawing/2014/main" id="{BA1202D5-E562-4E27-A0EA-020DAB7F5F0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070727" y="4674563"/>
            <a:ext cx="4752974" cy="1323643"/>
          </a:xfrm>
        </p:spPr>
        <p:txBody>
          <a:bodyPr>
            <a:normAutofit/>
          </a:bodyPr>
          <a:lstStyle>
            <a:lvl1pPr marL="0" indent="0" hangingPunc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L 形 8">
            <a:extLst>
              <a:ext uri="{FF2B5EF4-FFF2-40B4-BE49-F238E27FC236}">
                <a16:creationId xmlns:a16="http://schemas.microsoft.com/office/drawing/2014/main" id="{13880C0F-1232-46A8-97E8-04D001A57B46}"/>
              </a:ext>
            </a:extLst>
          </p:cNvPr>
          <p:cNvSpPr/>
          <p:nvPr userDrawn="1"/>
        </p:nvSpPr>
        <p:spPr>
          <a:xfrm rot="5400000">
            <a:off x="2351088" y="756595"/>
            <a:ext cx="230803" cy="230803"/>
          </a:xfrm>
          <a:prstGeom prst="corner">
            <a:avLst>
              <a:gd name="adj1" fmla="val 19100"/>
              <a:gd name="adj2" fmla="val 1969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L 形 36">
            <a:extLst>
              <a:ext uri="{FF2B5EF4-FFF2-40B4-BE49-F238E27FC236}">
                <a16:creationId xmlns:a16="http://schemas.microsoft.com/office/drawing/2014/main" id="{06532C12-BDC6-4B4A-B596-BF4E3A1D20CC}"/>
              </a:ext>
            </a:extLst>
          </p:cNvPr>
          <p:cNvSpPr/>
          <p:nvPr userDrawn="1"/>
        </p:nvSpPr>
        <p:spPr>
          <a:xfrm rot="16200000">
            <a:off x="11592897" y="5937614"/>
            <a:ext cx="230803" cy="230803"/>
          </a:xfrm>
          <a:prstGeom prst="corner">
            <a:avLst>
              <a:gd name="adj1" fmla="val 19100"/>
              <a:gd name="adj2" fmla="val 19699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占位符 10">
            <a:extLst>
              <a:ext uri="{FF2B5EF4-FFF2-40B4-BE49-F238E27FC236}">
                <a16:creationId xmlns:a16="http://schemas.microsoft.com/office/drawing/2014/main" id="{763A16E3-F1DC-4813-861A-C4DD52C4A03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62320" y="3556243"/>
            <a:ext cx="2416812" cy="37008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单击编辑标题注释</a:t>
            </a:r>
          </a:p>
        </p:txBody>
      </p:sp>
      <p:sp>
        <p:nvSpPr>
          <p:cNvPr id="21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608725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图片页-三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F6755C7F-259B-44B9-B4F8-BF09FE21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F1018E07-25EC-4FFE-A155-7CBA19D4A0A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351089" y="2654233"/>
            <a:ext cx="4483466" cy="3508131"/>
          </a:xfrm>
          <a:ln w="12700">
            <a:solidFill>
              <a:schemeClr val="bg1">
                <a:lumMod val="85000"/>
              </a:schemeClr>
            </a:solidFill>
          </a:ln>
          <a:effectLst/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E18E573B-61B3-4DE3-98A1-F5B97322FF0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51663" y="2654233"/>
            <a:ext cx="4872037" cy="1683201"/>
          </a:xfrm>
          <a:ln w="12700">
            <a:solidFill>
              <a:schemeClr val="bg1">
                <a:lumMod val="85000"/>
              </a:schemeClr>
            </a:solidFill>
          </a:ln>
          <a:effectLst/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21" name="图片占位符 7">
            <a:extLst>
              <a:ext uri="{FF2B5EF4-FFF2-40B4-BE49-F238E27FC236}">
                <a16:creationId xmlns:a16="http://schemas.microsoft.com/office/drawing/2014/main" id="{F8490323-DE87-4E0A-8BE9-89A41AE4B7A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51662" y="4467623"/>
            <a:ext cx="4872037" cy="1683201"/>
          </a:xfrm>
          <a:ln w="12700">
            <a:solidFill>
              <a:schemeClr val="bg1">
                <a:lumMod val="85000"/>
              </a:schemeClr>
            </a:solidFill>
          </a:ln>
          <a:effectLst/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2" name="文本占位符 10">
            <a:extLst>
              <a:ext uri="{FF2B5EF4-FFF2-40B4-BE49-F238E27FC236}">
                <a16:creationId xmlns:a16="http://schemas.microsoft.com/office/drawing/2014/main" id="{3793552B-1BB7-4CB8-BC69-DCF84777057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63702" y="1395926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195273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图片页-四图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F6755C7F-259B-44B9-B4F8-BF09FE21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6925CBF-A295-4F85-9057-110D05C9AF9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63702" y="1395926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44" name="图片占位符 3">
            <a:extLst>
              <a:ext uri="{FF2B5EF4-FFF2-40B4-BE49-F238E27FC236}">
                <a16:creationId xmlns:a16="http://schemas.microsoft.com/office/drawing/2014/main" id="{618A8D76-D4CC-4A89-B60C-B2AE7ECB37C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740857" y="3239500"/>
            <a:ext cx="2082843" cy="2130355"/>
          </a:xfrm>
          <a:ln w="12700">
            <a:noFill/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5" name="文本占位符 7">
            <a:extLst>
              <a:ext uri="{FF2B5EF4-FFF2-40B4-BE49-F238E27FC236}">
                <a16:creationId xmlns:a16="http://schemas.microsoft.com/office/drawing/2014/main" id="{A051A769-2706-4EB8-A026-17C145462CE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740857" y="5366602"/>
            <a:ext cx="2082800" cy="600074"/>
          </a:xfrm>
          <a:ln w="19050">
            <a:noFill/>
          </a:ln>
        </p:spPr>
        <p:txBody>
          <a:bodyPr lIns="180000" tIns="198000">
            <a:noAutofit/>
          </a:bodyPr>
          <a:lstStyle>
            <a:lvl1pPr marL="0" indent="0">
              <a:lnSpc>
                <a:spcPct val="4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324CCA7-37EB-490D-9788-0A4CC92B3F70}"/>
              </a:ext>
            </a:extLst>
          </p:cNvPr>
          <p:cNvSpPr/>
          <p:nvPr userDrawn="1"/>
        </p:nvSpPr>
        <p:spPr>
          <a:xfrm>
            <a:off x="9730697" y="3233549"/>
            <a:ext cx="2092960" cy="275466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图片占位符 3">
            <a:extLst>
              <a:ext uri="{FF2B5EF4-FFF2-40B4-BE49-F238E27FC236}">
                <a16:creationId xmlns:a16="http://schemas.microsoft.com/office/drawing/2014/main" id="{DCEA307B-0DF9-4B2C-8E6D-31F04BF2B83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420374" y="3239500"/>
            <a:ext cx="2082843" cy="2130355"/>
          </a:xfrm>
          <a:ln w="12700">
            <a:noFill/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0" name="文本占位符 7">
            <a:extLst>
              <a:ext uri="{FF2B5EF4-FFF2-40B4-BE49-F238E27FC236}">
                <a16:creationId xmlns:a16="http://schemas.microsoft.com/office/drawing/2014/main" id="{EB69CA05-5938-4C62-B428-0DE7DAAC6B7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420374" y="5366602"/>
            <a:ext cx="2082800" cy="600074"/>
          </a:xfrm>
          <a:ln w="19050">
            <a:noFill/>
          </a:ln>
        </p:spPr>
        <p:txBody>
          <a:bodyPr lIns="180000" tIns="198000">
            <a:noAutofit/>
          </a:bodyPr>
          <a:lstStyle>
            <a:lvl1pPr marL="0" indent="0">
              <a:lnSpc>
                <a:spcPct val="4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83681404-3792-4B58-8021-B981B1363A81}"/>
              </a:ext>
            </a:extLst>
          </p:cNvPr>
          <p:cNvSpPr/>
          <p:nvPr userDrawn="1"/>
        </p:nvSpPr>
        <p:spPr>
          <a:xfrm>
            <a:off x="7410214" y="3233549"/>
            <a:ext cx="2092960" cy="275466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图片占位符 3">
            <a:extLst>
              <a:ext uri="{FF2B5EF4-FFF2-40B4-BE49-F238E27FC236}">
                <a16:creationId xmlns:a16="http://schemas.microsoft.com/office/drawing/2014/main" id="{D267E068-6693-4018-BE7F-CD2AD066CE3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5110051" y="3239500"/>
            <a:ext cx="2082843" cy="2130355"/>
          </a:xfrm>
          <a:ln w="12700">
            <a:noFill/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6" name="文本占位符 7">
            <a:extLst>
              <a:ext uri="{FF2B5EF4-FFF2-40B4-BE49-F238E27FC236}">
                <a16:creationId xmlns:a16="http://schemas.microsoft.com/office/drawing/2014/main" id="{3852B822-B008-4D38-8EA3-5227E1E3C27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10051" y="5366602"/>
            <a:ext cx="2082800" cy="600074"/>
          </a:xfrm>
          <a:ln w="19050">
            <a:noFill/>
          </a:ln>
        </p:spPr>
        <p:txBody>
          <a:bodyPr lIns="180000" tIns="198000">
            <a:noAutofit/>
          </a:bodyPr>
          <a:lstStyle>
            <a:lvl1pPr marL="0" indent="0">
              <a:lnSpc>
                <a:spcPct val="4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CE91CBD-07AD-4C7F-BBF8-D2614B48C7FD}"/>
              </a:ext>
            </a:extLst>
          </p:cNvPr>
          <p:cNvSpPr/>
          <p:nvPr userDrawn="1"/>
        </p:nvSpPr>
        <p:spPr>
          <a:xfrm>
            <a:off x="5099891" y="3233549"/>
            <a:ext cx="2092960" cy="275466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图片占位符 3">
            <a:extLst>
              <a:ext uri="{FF2B5EF4-FFF2-40B4-BE49-F238E27FC236}">
                <a16:creationId xmlns:a16="http://schemas.microsoft.com/office/drawing/2014/main" id="{794BF14E-6F45-4A49-95E7-D16642D803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73990" y="3007655"/>
            <a:ext cx="2505398" cy="2562549"/>
          </a:xfrm>
          <a:ln w="28575">
            <a:noFill/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1" name="文本占位符 7">
            <a:extLst>
              <a:ext uri="{FF2B5EF4-FFF2-40B4-BE49-F238E27FC236}">
                <a16:creationId xmlns:a16="http://schemas.microsoft.com/office/drawing/2014/main" id="{921C9BD1-49A2-4332-9E20-D8CEAC64A7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373861" y="5570204"/>
            <a:ext cx="2505399" cy="592224"/>
          </a:xfrm>
          <a:solidFill>
            <a:srgbClr val="001F4C"/>
          </a:solidFill>
          <a:ln w="38100">
            <a:noFill/>
          </a:ln>
        </p:spPr>
        <p:txBody>
          <a:bodyPr lIns="180000" tIns="198000">
            <a:normAutofit/>
          </a:bodyPr>
          <a:lstStyle>
            <a:lvl1pPr marL="0" indent="0">
              <a:lnSpc>
                <a:spcPct val="4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FCD6549-042E-4A79-ACDF-C8E0382F50B4}"/>
              </a:ext>
            </a:extLst>
          </p:cNvPr>
          <p:cNvSpPr/>
          <p:nvPr userDrawn="1"/>
        </p:nvSpPr>
        <p:spPr>
          <a:xfrm>
            <a:off x="2363702" y="3011439"/>
            <a:ext cx="2525718" cy="3154773"/>
          </a:xfrm>
          <a:prstGeom prst="rect">
            <a:avLst/>
          </a:prstGeom>
          <a:noFill/>
          <a:ln w="38100">
            <a:solidFill>
              <a:srgbClr val="001F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A131A388-A73E-4649-8845-97CC4E06F86C}"/>
              </a:ext>
            </a:extLst>
          </p:cNvPr>
          <p:cNvSpPr/>
          <p:nvPr userDrawn="1"/>
        </p:nvSpPr>
        <p:spPr>
          <a:xfrm>
            <a:off x="2373861" y="3007655"/>
            <a:ext cx="2505398" cy="315477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CDC4D1A7-2CDD-43DE-A656-75DED283F1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68" name="文本占位符 10">
            <a:extLst>
              <a:ext uri="{FF2B5EF4-FFF2-40B4-BE49-F238E27FC236}">
                <a16:creationId xmlns:a16="http://schemas.microsoft.com/office/drawing/2014/main" id="{1843BC7E-C67C-4B82-BF60-DD0B7DF2C53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418154" y="2637745"/>
            <a:ext cx="2416812" cy="37008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单击编辑标题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25689358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图片页-四图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F6755C7F-259B-44B9-B4F8-BF09FE21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6925CBF-A295-4F85-9057-110D05C9AF9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63702" y="1395926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59" name="图片占位符 3">
            <a:extLst>
              <a:ext uri="{FF2B5EF4-FFF2-40B4-BE49-F238E27FC236}">
                <a16:creationId xmlns:a16="http://schemas.microsoft.com/office/drawing/2014/main" id="{230A172F-18DA-44D1-807C-541E6BF7240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740857" y="3239500"/>
            <a:ext cx="2082843" cy="2130355"/>
          </a:xfrm>
          <a:ln w="12700">
            <a:noFill/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0" name="文本占位符 7">
            <a:extLst>
              <a:ext uri="{FF2B5EF4-FFF2-40B4-BE49-F238E27FC236}">
                <a16:creationId xmlns:a16="http://schemas.microsoft.com/office/drawing/2014/main" id="{DD6BBAE6-9BC5-47F4-9A4D-470738D5AAA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740857" y="5366602"/>
            <a:ext cx="2082800" cy="600074"/>
          </a:xfrm>
          <a:ln w="19050">
            <a:noFill/>
          </a:ln>
        </p:spPr>
        <p:txBody>
          <a:bodyPr lIns="180000" tIns="198000">
            <a:noAutofit/>
          </a:bodyPr>
          <a:lstStyle>
            <a:lvl1pPr marL="0" indent="0">
              <a:lnSpc>
                <a:spcPct val="4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BE480819-0147-477C-9A23-31C6687B4EE6}"/>
              </a:ext>
            </a:extLst>
          </p:cNvPr>
          <p:cNvSpPr/>
          <p:nvPr userDrawn="1"/>
        </p:nvSpPr>
        <p:spPr>
          <a:xfrm>
            <a:off x="9730697" y="3233549"/>
            <a:ext cx="2092960" cy="275466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图片占位符 3">
            <a:extLst>
              <a:ext uri="{FF2B5EF4-FFF2-40B4-BE49-F238E27FC236}">
                <a16:creationId xmlns:a16="http://schemas.microsoft.com/office/drawing/2014/main" id="{0F8829AB-B88E-46EB-8E1C-55603DCEE5A8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7420374" y="3239500"/>
            <a:ext cx="2082843" cy="2130355"/>
          </a:xfrm>
          <a:ln w="12700">
            <a:noFill/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5" name="文本占位符 7">
            <a:extLst>
              <a:ext uri="{FF2B5EF4-FFF2-40B4-BE49-F238E27FC236}">
                <a16:creationId xmlns:a16="http://schemas.microsoft.com/office/drawing/2014/main" id="{6B73D11C-769E-4469-9E30-A0F89A131EE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420374" y="5366602"/>
            <a:ext cx="2082800" cy="600074"/>
          </a:xfrm>
          <a:ln w="19050">
            <a:noFill/>
          </a:ln>
        </p:spPr>
        <p:txBody>
          <a:bodyPr lIns="180000" tIns="198000">
            <a:noAutofit/>
          </a:bodyPr>
          <a:lstStyle>
            <a:lvl1pPr marL="0" indent="0">
              <a:lnSpc>
                <a:spcPct val="4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9D2D3ADD-F5D6-4BA7-9A7F-E338D844B8EE}"/>
              </a:ext>
            </a:extLst>
          </p:cNvPr>
          <p:cNvSpPr/>
          <p:nvPr userDrawn="1"/>
        </p:nvSpPr>
        <p:spPr>
          <a:xfrm>
            <a:off x="7410214" y="3233549"/>
            <a:ext cx="2092960" cy="275466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图片占位符 3">
            <a:extLst>
              <a:ext uri="{FF2B5EF4-FFF2-40B4-BE49-F238E27FC236}">
                <a16:creationId xmlns:a16="http://schemas.microsoft.com/office/drawing/2014/main" id="{98839452-FA1B-422F-B781-83972DF93229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373862" y="3239500"/>
            <a:ext cx="2082843" cy="2130355"/>
          </a:xfrm>
          <a:ln w="12700">
            <a:noFill/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1" name="文本占位符 7">
            <a:extLst>
              <a:ext uri="{FF2B5EF4-FFF2-40B4-BE49-F238E27FC236}">
                <a16:creationId xmlns:a16="http://schemas.microsoft.com/office/drawing/2014/main" id="{E23C8443-127F-4125-B7FC-179A648AB8F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373862" y="5366602"/>
            <a:ext cx="2082800" cy="600074"/>
          </a:xfrm>
          <a:ln w="19050">
            <a:noFill/>
          </a:ln>
        </p:spPr>
        <p:txBody>
          <a:bodyPr lIns="180000" tIns="198000">
            <a:noAutofit/>
          </a:bodyPr>
          <a:lstStyle>
            <a:lvl1pPr marL="0" indent="0">
              <a:lnSpc>
                <a:spcPct val="4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EAF4986C-6864-495A-96FB-B7643F21F6E9}"/>
              </a:ext>
            </a:extLst>
          </p:cNvPr>
          <p:cNvSpPr/>
          <p:nvPr userDrawn="1"/>
        </p:nvSpPr>
        <p:spPr>
          <a:xfrm>
            <a:off x="2363702" y="3233549"/>
            <a:ext cx="2092960" cy="275466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图片占位符 3">
            <a:extLst>
              <a:ext uri="{FF2B5EF4-FFF2-40B4-BE49-F238E27FC236}">
                <a16:creationId xmlns:a16="http://schemas.microsoft.com/office/drawing/2014/main" id="{1AD5E205-5F45-417F-A786-FB9E01CBD6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686555" y="3007655"/>
            <a:ext cx="2505398" cy="2562549"/>
          </a:xfrm>
          <a:ln w="28575">
            <a:noFill/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7" name="文本占位符 7">
            <a:extLst>
              <a:ext uri="{FF2B5EF4-FFF2-40B4-BE49-F238E27FC236}">
                <a16:creationId xmlns:a16="http://schemas.microsoft.com/office/drawing/2014/main" id="{1AD26F1A-1A57-4CC6-814E-D0684199401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86426" y="5570204"/>
            <a:ext cx="2505399" cy="592224"/>
          </a:xfrm>
          <a:solidFill>
            <a:srgbClr val="001F4C"/>
          </a:solidFill>
          <a:ln w="38100">
            <a:noFill/>
          </a:ln>
        </p:spPr>
        <p:txBody>
          <a:bodyPr lIns="180000" tIns="198000">
            <a:noAutofit/>
          </a:bodyPr>
          <a:lstStyle>
            <a:lvl1pPr marL="0" indent="0">
              <a:lnSpc>
                <a:spcPct val="4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5B561C4B-48E4-4FDF-8939-B2349EDA6091}"/>
              </a:ext>
            </a:extLst>
          </p:cNvPr>
          <p:cNvSpPr/>
          <p:nvPr userDrawn="1"/>
        </p:nvSpPr>
        <p:spPr>
          <a:xfrm>
            <a:off x="4676267" y="3011439"/>
            <a:ext cx="2525718" cy="3154773"/>
          </a:xfrm>
          <a:prstGeom prst="rect">
            <a:avLst/>
          </a:prstGeom>
          <a:noFill/>
          <a:ln w="38100">
            <a:solidFill>
              <a:srgbClr val="001F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F79D992E-A093-4263-BECF-DDF93E8D1B66}"/>
              </a:ext>
            </a:extLst>
          </p:cNvPr>
          <p:cNvSpPr/>
          <p:nvPr userDrawn="1"/>
        </p:nvSpPr>
        <p:spPr>
          <a:xfrm>
            <a:off x="4686426" y="3007655"/>
            <a:ext cx="2505398" cy="315477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426CBC01-936D-44B3-B583-861554F57E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82" name="文本占位符 10">
            <a:extLst>
              <a:ext uri="{FF2B5EF4-FFF2-40B4-BE49-F238E27FC236}">
                <a16:creationId xmlns:a16="http://schemas.microsoft.com/office/drawing/2014/main" id="{C2B4BB9F-2D0F-4AFB-8871-111502ABFA4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730719" y="2637745"/>
            <a:ext cx="2416812" cy="37008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单击编辑标题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24262013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图片页-四图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F6755C7F-259B-44B9-B4F8-BF09FE21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6925CBF-A295-4F85-9057-110D05C9AF9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63702" y="1395926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67" name="图片占位符 3">
            <a:extLst>
              <a:ext uri="{FF2B5EF4-FFF2-40B4-BE49-F238E27FC236}">
                <a16:creationId xmlns:a16="http://schemas.microsoft.com/office/drawing/2014/main" id="{A19EF395-E070-41FC-A290-EC7DC8D09A96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373862" y="3239500"/>
            <a:ext cx="2082843" cy="2130355"/>
          </a:xfrm>
          <a:ln w="12700">
            <a:noFill/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8" name="文本占位符 7">
            <a:extLst>
              <a:ext uri="{FF2B5EF4-FFF2-40B4-BE49-F238E27FC236}">
                <a16:creationId xmlns:a16="http://schemas.microsoft.com/office/drawing/2014/main" id="{D5BB1501-F66C-44DB-922E-39C5475B975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373862" y="5366602"/>
            <a:ext cx="2082800" cy="600074"/>
          </a:xfrm>
          <a:ln w="19050">
            <a:noFill/>
          </a:ln>
        </p:spPr>
        <p:txBody>
          <a:bodyPr lIns="180000" tIns="198000">
            <a:noAutofit/>
          </a:bodyPr>
          <a:lstStyle>
            <a:lvl1pPr marL="0" indent="0">
              <a:lnSpc>
                <a:spcPct val="4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09AA2102-9EEB-482A-B0B1-5680C65AFD9F}"/>
              </a:ext>
            </a:extLst>
          </p:cNvPr>
          <p:cNvSpPr/>
          <p:nvPr userDrawn="1"/>
        </p:nvSpPr>
        <p:spPr>
          <a:xfrm>
            <a:off x="2363702" y="3233549"/>
            <a:ext cx="2092960" cy="275466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图片占位符 3">
            <a:extLst>
              <a:ext uri="{FF2B5EF4-FFF2-40B4-BE49-F238E27FC236}">
                <a16:creationId xmlns:a16="http://schemas.microsoft.com/office/drawing/2014/main" id="{C73E7F3C-7677-42A1-9B47-8BCC4D4CFFCE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740857" y="3239500"/>
            <a:ext cx="2082843" cy="2130355"/>
          </a:xfrm>
          <a:ln w="12700">
            <a:noFill/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4" name="文本占位符 7">
            <a:extLst>
              <a:ext uri="{FF2B5EF4-FFF2-40B4-BE49-F238E27FC236}">
                <a16:creationId xmlns:a16="http://schemas.microsoft.com/office/drawing/2014/main" id="{4F6C4DF7-B514-4668-B13B-9814442442C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740857" y="5366602"/>
            <a:ext cx="2082800" cy="600074"/>
          </a:xfrm>
          <a:ln w="19050">
            <a:noFill/>
          </a:ln>
        </p:spPr>
        <p:txBody>
          <a:bodyPr lIns="180000" tIns="198000">
            <a:noAutofit/>
          </a:bodyPr>
          <a:lstStyle>
            <a:lvl1pPr marL="0" indent="0">
              <a:lnSpc>
                <a:spcPct val="4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1B788AA-0FA7-4009-B05E-C747EBD4FC32}"/>
              </a:ext>
            </a:extLst>
          </p:cNvPr>
          <p:cNvSpPr/>
          <p:nvPr userDrawn="1"/>
        </p:nvSpPr>
        <p:spPr>
          <a:xfrm>
            <a:off x="9730697" y="3233549"/>
            <a:ext cx="2092960" cy="275466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图片占位符 3">
            <a:extLst>
              <a:ext uri="{FF2B5EF4-FFF2-40B4-BE49-F238E27FC236}">
                <a16:creationId xmlns:a16="http://schemas.microsoft.com/office/drawing/2014/main" id="{E107B3EA-FB87-4420-8186-DDA666407BE4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694345" y="3239500"/>
            <a:ext cx="2082843" cy="2130355"/>
          </a:xfrm>
          <a:ln w="12700">
            <a:noFill/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1" name="文本占位符 7">
            <a:extLst>
              <a:ext uri="{FF2B5EF4-FFF2-40B4-BE49-F238E27FC236}">
                <a16:creationId xmlns:a16="http://schemas.microsoft.com/office/drawing/2014/main" id="{80DCF47E-2DDA-481C-9E91-D42D2D07F86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694345" y="5366602"/>
            <a:ext cx="2082800" cy="600074"/>
          </a:xfrm>
          <a:ln w="19050">
            <a:noFill/>
          </a:ln>
        </p:spPr>
        <p:txBody>
          <a:bodyPr lIns="180000" tIns="198000">
            <a:noAutofit/>
          </a:bodyPr>
          <a:lstStyle>
            <a:lvl1pPr marL="0" indent="0">
              <a:lnSpc>
                <a:spcPct val="4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2E8E664-3C7E-47BE-89EA-758100BCF45C}"/>
              </a:ext>
            </a:extLst>
          </p:cNvPr>
          <p:cNvSpPr/>
          <p:nvPr userDrawn="1"/>
        </p:nvSpPr>
        <p:spPr>
          <a:xfrm>
            <a:off x="4684185" y="3233549"/>
            <a:ext cx="2092960" cy="275466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图片占位符 3">
            <a:extLst>
              <a:ext uri="{FF2B5EF4-FFF2-40B4-BE49-F238E27FC236}">
                <a16:creationId xmlns:a16="http://schemas.microsoft.com/office/drawing/2014/main" id="{7F476557-74B0-419F-BFDD-743812E19E5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001328" y="3007655"/>
            <a:ext cx="2505398" cy="2562549"/>
          </a:xfrm>
          <a:ln w="28575">
            <a:noFill/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84" name="文本占位符 7">
            <a:extLst>
              <a:ext uri="{FF2B5EF4-FFF2-40B4-BE49-F238E27FC236}">
                <a16:creationId xmlns:a16="http://schemas.microsoft.com/office/drawing/2014/main" id="{816C07F0-E082-4344-A0F5-F4103AD4FB8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001199" y="5570204"/>
            <a:ext cx="2505399" cy="592224"/>
          </a:xfrm>
          <a:solidFill>
            <a:srgbClr val="001F4C"/>
          </a:solidFill>
          <a:ln w="38100">
            <a:noFill/>
          </a:ln>
        </p:spPr>
        <p:txBody>
          <a:bodyPr lIns="180000" tIns="198000">
            <a:noAutofit/>
          </a:bodyPr>
          <a:lstStyle>
            <a:lvl1pPr marL="0" indent="0">
              <a:lnSpc>
                <a:spcPct val="4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D3FEC639-0473-4EB2-8502-3D8DC601C245}"/>
              </a:ext>
            </a:extLst>
          </p:cNvPr>
          <p:cNvSpPr/>
          <p:nvPr userDrawn="1"/>
        </p:nvSpPr>
        <p:spPr>
          <a:xfrm>
            <a:off x="6991040" y="3011439"/>
            <a:ext cx="2525718" cy="3154773"/>
          </a:xfrm>
          <a:prstGeom prst="rect">
            <a:avLst/>
          </a:prstGeom>
          <a:noFill/>
          <a:ln w="38100">
            <a:solidFill>
              <a:srgbClr val="001F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4AEBBCC3-0314-4186-AF10-5EB5D7139C21}"/>
              </a:ext>
            </a:extLst>
          </p:cNvPr>
          <p:cNvSpPr/>
          <p:nvPr userDrawn="1"/>
        </p:nvSpPr>
        <p:spPr>
          <a:xfrm>
            <a:off x="7001199" y="3007655"/>
            <a:ext cx="2505398" cy="315477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7" name="图片 86">
            <a:extLst>
              <a:ext uri="{FF2B5EF4-FFF2-40B4-BE49-F238E27FC236}">
                <a16:creationId xmlns:a16="http://schemas.microsoft.com/office/drawing/2014/main" id="{C1E1B7F3-D3B7-4A8C-B9AD-6944EBBD9E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88" name="文本占位符 10">
            <a:extLst>
              <a:ext uri="{FF2B5EF4-FFF2-40B4-BE49-F238E27FC236}">
                <a16:creationId xmlns:a16="http://schemas.microsoft.com/office/drawing/2014/main" id="{2CB92AFF-02CA-4857-B02A-290A983271E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45492" y="2637745"/>
            <a:ext cx="2416812" cy="37008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单击编辑标题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3210532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D169ECF-3ABF-4327-911B-E13DEFEF362D}"/>
              </a:ext>
            </a:extLst>
          </p:cNvPr>
          <p:cNvSpPr/>
          <p:nvPr userDrawn="1"/>
        </p:nvSpPr>
        <p:spPr>
          <a:xfrm>
            <a:off x="0" y="0"/>
            <a:ext cx="12192000" cy="6030410"/>
          </a:xfrm>
          <a:prstGeom prst="rect">
            <a:avLst/>
          </a:prstGeom>
          <a:gradFill>
            <a:gsLst>
              <a:gs pos="30000">
                <a:srgbClr val="E2F3FF">
                  <a:alpha val="95000"/>
                </a:srgbClr>
              </a:gs>
              <a:gs pos="100000">
                <a:srgbClr val="E2F3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CONTENTS"/>
          <p:cNvSpPr txBox="1"/>
          <p:nvPr userDrawn="1"/>
        </p:nvSpPr>
        <p:spPr>
          <a:xfrm>
            <a:off x="2365985" y="4103134"/>
            <a:ext cx="71384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solidFill>
                  <a:srgbClr val="AAE3FE">
                    <a:alpha val="43000"/>
                  </a:srgbClr>
                </a:solidFill>
                <a:latin typeface="Arial Black" panose="020B0A04020102020204" pitchFamily="34" charset="0"/>
              </a:rPr>
              <a:t>CONTENTS</a:t>
            </a:r>
            <a:endParaRPr lang="zh-CN" altLang="en-US" sz="8800" dirty="0">
              <a:solidFill>
                <a:srgbClr val="AAE3FE">
                  <a:alpha val="43000"/>
                </a:srgbClr>
              </a:solidFill>
              <a:latin typeface="Arial Black" panose="020B0A04020102020204" pitchFamily="34" charset="0"/>
            </a:endParaRPr>
          </a:p>
        </p:txBody>
      </p:sp>
      <p:pic>
        <p:nvPicPr>
          <p:cNvPr id="7" name="图片 6" descr="湖边有许多建筑&#10;&#10;描述已自动生成">
            <a:extLst>
              <a:ext uri="{FF2B5EF4-FFF2-40B4-BE49-F238E27FC236}">
                <a16:creationId xmlns:a16="http://schemas.microsoft.com/office/drawing/2014/main" id="{00BB06A4-A553-48A0-BB97-E1C0702A57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069" b="100000" l="0" r="99480">
                        <a14:foregroundMark x1="99517" y1="98986" x2="99517" y2="99899"/>
                        <a14:foregroundMark x1="20260" y1="57505" x2="25353" y2="59432"/>
                        <a14:foregroundMark x1="72007" y1="58114" x2="70260" y2="58519"/>
                        <a14:foregroundMark x1="38699" y1="61359" x2="44387" y2="60345"/>
                        <a14:foregroundMark x1="44387" y1="60345" x2="54498" y2="61359"/>
                        <a14:foregroundMark x1="66654" y1="62069" x2="64201" y2="69371"/>
                        <a14:foregroundMark x1="73123" y1="54361" x2="75353" y2="57404"/>
                        <a14:foregroundMark x1="18996" y1="58722" x2="17286" y2="60345"/>
                        <a14:backgroundMark x1="0" y1="52231" x2="1933" y2="53448"/>
                        <a14:backgroundMark x1="1970" y1="53550" x2="12193" y2="71805"/>
                        <a14:backgroundMark x1="12193" y1="71805" x2="14424" y2="42698"/>
                        <a14:backgroundMark x1="14424" y1="42698" x2="22379" y2="38844"/>
                        <a14:backgroundMark x1="22379" y1="38844" x2="29182" y2="39452"/>
                        <a14:backgroundMark x1="29182" y1="39452" x2="31673" y2="51521"/>
                        <a14:backgroundMark x1="31673" y1="51521" x2="38848" y2="53144"/>
                        <a14:backgroundMark x1="38848" y1="53144" x2="52602" y2="49087"/>
                        <a14:backgroundMark x1="52602" y1="49087" x2="63234" y2="54970"/>
                        <a14:backgroundMark x1="0" y1="82961" x2="1561" y2="83063"/>
                        <a14:backgroundMark x1="1599" y1="83164" x2="2454" y2="84077"/>
                        <a14:backgroundMark x1="0" y1="73529" x2="8401" y2="77992"/>
                        <a14:backgroundMark x1="0" y1="71602" x2="446" y2="71400"/>
                        <a14:backgroundMark x1="0" y1="86308" x2="669" y2="86308"/>
                        <a14:backgroundMark x1="706" y1="86308" x2="2788" y2="85700"/>
                        <a14:backgroundMark x1="79888" y1="39249" x2="97584" y2="80020"/>
                        <a14:backgroundMark x1="63086" y1="65923" x2="63197" y2="65112"/>
                        <a14:backgroundMark x1="11896" y1="76166" x2="12379" y2="79310"/>
                        <a14:backgroundMark x1="4164" y1="77789" x2="4312" y2="85294"/>
                        <a14:backgroundMark x1="7918" y1="79513" x2="4461" y2="85497"/>
                        <a14:backgroundMark x1="4461" y1="85497" x2="4089" y2="86917"/>
                        <a14:backgroundMark x1="4498" y1="84178" x2="3978" y2="88235"/>
                        <a14:backgroundMark x1="86245" y1="86613" x2="86171" y2="88235"/>
                        <a14:backgroundMark x1="91710" y1="88032" x2="90483" y2="91278"/>
                        <a14:backgroundMark x1="87212" y1="86207" x2="90558" y2="90264"/>
                      </a14:backgroundRemoval>
                    </a14:imgEffect>
                    <a14:imgEffect>
                      <a14:saturation sat="1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88949"/>
            <a:ext cx="12192000" cy="4469052"/>
          </a:xfrm>
          <a:prstGeom prst="rect">
            <a:avLst/>
          </a:prstGeom>
        </p:spPr>
      </p:pic>
      <p:sp>
        <p:nvSpPr>
          <p:cNvPr id="40" name="竖排文字占位符 39">
            <a:extLst>
              <a:ext uri="{FF2B5EF4-FFF2-40B4-BE49-F238E27FC236}">
                <a16:creationId xmlns:a16="http://schemas.microsoft.com/office/drawing/2014/main" id="{56C47342-38A5-41E8-8D35-BD8338DA964F}"/>
              </a:ext>
            </a:extLst>
          </p:cNvPr>
          <p:cNvSpPr>
            <a:spLocks noGrp="1"/>
          </p:cNvSpPr>
          <p:nvPr>
            <p:ph type="body" orient="vert" sz="quarter" idx="10"/>
          </p:nvPr>
        </p:nvSpPr>
        <p:spPr>
          <a:xfrm>
            <a:off x="1527480" y="2349180"/>
            <a:ext cx="553998" cy="2719777"/>
          </a:xfrm>
        </p:spPr>
        <p:txBody>
          <a:bodyPr vert="eaVert">
            <a:normAutofit/>
          </a:bodyPr>
          <a:lstStyle>
            <a:lvl1pPr marL="0" indent="0">
              <a:buNone/>
              <a:defRPr sz="2400">
                <a:solidFill>
                  <a:srgbClr val="001F4C"/>
                </a:solidFill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41" name="竖排文字占位符 39">
            <a:extLst>
              <a:ext uri="{FF2B5EF4-FFF2-40B4-BE49-F238E27FC236}">
                <a16:creationId xmlns:a16="http://schemas.microsoft.com/office/drawing/2014/main" id="{E1659441-60AD-4992-8A4D-F0F7002E59E5}"/>
              </a:ext>
            </a:extLst>
          </p:cNvPr>
          <p:cNvSpPr>
            <a:spLocks noGrp="1"/>
          </p:cNvSpPr>
          <p:nvPr>
            <p:ph type="body" orient="vert" sz="quarter" idx="11"/>
          </p:nvPr>
        </p:nvSpPr>
        <p:spPr>
          <a:xfrm>
            <a:off x="3611144" y="2349180"/>
            <a:ext cx="553998" cy="2719777"/>
          </a:xfrm>
        </p:spPr>
        <p:txBody>
          <a:bodyPr vert="eaVert">
            <a:normAutofit/>
          </a:bodyPr>
          <a:lstStyle>
            <a:lvl1pPr marL="0" indent="0">
              <a:buNone/>
              <a:defRPr sz="2400">
                <a:solidFill>
                  <a:srgbClr val="001F4C"/>
                </a:solidFill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42" name="竖排文字占位符 39">
            <a:extLst>
              <a:ext uri="{FF2B5EF4-FFF2-40B4-BE49-F238E27FC236}">
                <a16:creationId xmlns:a16="http://schemas.microsoft.com/office/drawing/2014/main" id="{37A66D83-1118-4CBB-962C-AD66BEB63B8C}"/>
              </a:ext>
            </a:extLst>
          </p:cNvPr>
          <p:cNvSpPr>
            <a:spLocks noGrp="1"/>
          </p:cNvSpPr>
          <p:nvPr>
            <p:ph type="body" orient="vert" sz="quarter" idx="12"/>
          </p:nvPr>
        </p:nvSpPr>
        <p:spPr>
          <a:xfrm>
            <a:off x="5694808" y="2349180"/>
            <a:ext cx="553998" cy="2719777"/>
          </a:xfrm>
        </p:spPr>
        <p:txBody>
          <a:bodyPr vert="eaVert">
            <a:normAutofit/>
          </a:bodyPr>
          <a:lstStyle>
            <a:lvl1pPr marL="0" indent="0">
              <a:buNone/>
              <a:defRPr sz="2400">
                <a:solidFill>
                  <a:srgbClr val="001F4C"/>
                </a:solidFill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43" name="竖排文字占位符 39">
            <a:extLst>
              <a:ext uri="{FF2B5EF4-FFF2-40B4-BE49-F238E27FC236}">
                <a16:creationId xmlns:a16="http://schemas.microsoft.com/office/drawing/2014/main" id="{D1B98906-FFF8-4CA9-A1D9-04167FCC0A62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>
          <a:xfrm>
            <a:off x="9862136" y="2349180"/>
            <a:ext cx="553998" cy="2719777"/>
          </a:xfrm>
        </p:spPr>
        <p:txBody>
          <a:bodyPr vert="eaVert">
            <a:normAutofit/>
          </a:bodyPr>
          <a:lstStyle>
            <a:lvl1pPr marL="0" indent="0">
              <a:buNone/>
              <a:defRPr sz="2400">
                <a:solidFill>
                  <a:srgbClr val="001F4C"/>
                </a:solidFill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53" name="竖排文字占位符 39">
            <a:extLst>
              <a:ext uri="{FF2B5EF4-FFF2-40B4-BE49-F238E27FC236}">
                <a16:creationId xmlns:a16="http://schemas.microsoft.com/office/drawing/2014/main" id="{4E03B9CD-DB48-4B9C-B4A7-10DDF7BFC3EA}"/>
              </a:ext>
            </a:extLst>
          </p:cNvPr>
          <p:cNvSpPr>
            <a:spLocks noGrp="1"/>
          </p:cNvSpPr>
          <p:nvPr>
            <p:ph type="body" orient="vert" sz="quarter" idx="14"/>
          </p:nvPr>
        </p:nvSpPr>
        <p:spPr>
          <a:xfrm>
            <a:off x="7778472" y="2349180"/>
            <a:ext cx="553998" cy="2719777"/>
          </a:xfrm>
        </p:spPr>
        <p:txBody>
          <a:bodyPr vert="eaVert">
            <a:normAutofit/>
          </a:bodyPr>
          <a:lstStyle>
            <a:lvl1pPr marL="0" indent="0">
              <a:buNone/>
              <a:defRPr sz="2400">
                <a:solidFill>
                  <a:srgbClr val="001F4C"/>
                </a:solidFill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</p:spTree>
    <p:extLst>
      <p:ext uri="{BB962C8B-B14F-4D97-AF65-F5344CB8AC3E}">
        <p14:creationId xmlns:p14="http://schemas.microsoft.com/office/powerpoint/2010/main" val="11960409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图片页-四图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F6755C7F-259B-44B9-B4F8-BF09FE21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6925CBF-A295-4F85-9057-110D05C9AF9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63702" y="1395926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43" name="等腰三角形 8">
            <a:extLst>
              <a:ext uri="{FF2B5EF4-FFF2-40B4-BE49-F238E27FC236}">
                <a16:creationId xmlns:a16="http://schemas.microsoft.com/office/drawing/2014/main" id="{51C45C34-3272-4854-A7EC-97636ECC0CCE}"/>
              </a:ext>
            </a:extLst>
          </p:cNvPr>
          <p:cNvSpPr/>
          <p:nvPr userDrawn="1"/>
        </p:nvSpPr>
        <p:spPr>
          <a:xfrm rot="10800000">
            <a:off x="11978162" y="5875339"/>
            <a:ext cx="126000" cy="54000"/>
          </a:xfrm>
          <a:custGeom>
            <a:avLst/>
            <a:gdLst>
              <a:gd name="connsiteX0" fmla="*/ 0 w 1976715"/>
              <a:gd name="connsiteY0" fmla="*/ 1704065 h 1704065"/>
              <a:gd name="connsiteX1" fmla="*/ 988358 w 1976715"/>
              <a:gd name="connsiteY1" fmla="*/ 0 h 1704065"/>
              <a:gd name="connsiteX2" fmla="*/ 1976715 w 1976715"/>
              <a:gd name="connsiteY2" fmla="*/ 1704065 h 1704065"/>
              <a:gd name="connsiteX3" fmla="*/ 0 w 1976715"/>
              <a:gd name="connsiteY3" fmla="*/ 1704065 h 1704065"/>
              <a:gd name="connsiteX0" fmla="*/ 0 w 1976715"/>
              <a:gd name="connsiteY0" fmla="*/ 1704065 h 1704065"/>
              <a:gd name="connsiteX1" fmla="*/ 988358 w 1976715"/>
              <a:gd name="connsiteY1" fmla="*/ 0 h 1704065"/>
              <a:gd name="connsiteX2" fmla="*/ 1976715 w 1976715"/>
              <a:gd name="connsiteY2" fmla="*/ 1704065 h 1704065"/>
              <a:gd name="connsiteX3" fmla="*/ 963001 w 1976715"/>
              <a:gd name="connsiteY3" fmla="*/ 1699530 h 1704065"/>
              <a:gd name="connsiteX4" fmla="*/ 0 w 1976715"/>
              <a:gd name="connsiteY4" fmla="*/ 1704065 h 1704065"/>
              <a:gd name="connsiteX0" fmla="*/ 963001 w 1976715"/>
              <a:gd name="connsiteY0" fmla="*/ 1699530 h 1790970"/>
              <a:gd name="connsiteX1" fmla="*/ 0 w 1976715"/>
              <a:gd name="connsiteY1" fmla="*/ 1704065 h 1790970"/>
              <a:gd name="connsiteX2" fmla="*/ 988358 w 1976715"/>
              <a:gd name="connsiteY2" fmla="*/ 0 h 1790970"/>
              <a:gd name="connsiteX3" fmla="*/ 1976715 w 1976715"/>
              <a:gd name="connsiteY3" fmla="*/ 1704065 h 1790970"/>
              <a:gd name="connsiteX4" fmla="*/ 1054441 w 1976715"/>
              <a:gd name="connsiteY4" fmla="*/ 1790970 h 1790970"/>
              <a:gd name="connsiteX0" fmla="*/ 0 w 1976715"/>
              <a:gd name="connsiteY0" fmla="*/ 1704065 h 1790970"/>
              <a:gd name="connsiteX1" fmla="*/ 988358 w 1976715"/>
              <a:gd name="connsiteY1" fmla="*/ 0 h 1790970"/>
              <a:gd name="connsiteX2" fmla="*/ 1976715 w 1976715"/>
              <a:gd name="connsiteY2" fmla="*/ 1704065 h 1790970"/>
              <a:gd name="connsiteX3" fmla="*/ 1054441 w 1976715"/>
              <a:gd name="connsiteY3" fmla="*/ 1790970 h 1790970"/>
              <a:gd name="connsiteX0" fmla="*/ 0 w 1976715"/>
              <a:gd name="connsiteY0" fmla="*/ 1704065 h 1704065"/>
              <a:gd name="connsiteX1" fmla="*/ 988358 w 1976715"/>
              <a:gd name="connsiteY1" fmla="*/ 0 h 1704065"/>
              <a:gd name="connsiteX2" fmla="*/ 1976715 w 1976715"/>
              <a:gd name="connsiteY2" fmla="*/ 1704065 h 170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6715" h="1704065">
                <a:moveTo>
                  <a:pt x="0" y="1704065"/>
                </a:moveTo>
                <a:lnTo>
                  <a:pt x="988358" y="0"/>
                </a:lnTo>
                <a:lnTo>
                  <a:pt x="1976715" y="1704065"/>
                </a:lnTo>
              </a:path>
            </a:pathLst>
          </a:cu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图片占位符 3">
            <a:extLst>
              <a:ext uri="{FF2B5EF4-FFF2-40B4-BE49-F238E27FC236}">
                <a16:creationId xmlns:a16="http://schemas.microsoft.com/office/drawing/2014/main" id="{BC650DFE-39B4-48C9-A3A3-5BE355B950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308271" y="3007655"/>
            <a:ext cx="2505398" cy="2562549"/>
          </a:xfrm>
          <a:ln w="28575">
            <a:noFill/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5" name="文本占位符 7">
            <a:extLst>
              <a:ext uri="{FF2B5EF4-FFF2-40B4-BE49-F238E27FC236}">
                <a16:creationId xmlns:a16="http://schemas.microsoft.com/office/drawing/2014/main" id="{4190FC9D-DC54-4754-A266-A8FF4EEA5CD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08142" y="5570204"/>
            <a:ext cx="2505399" cy="592224"/>
          </a:xfrm>
          <a:solidFill>
            <a:srgbClr val="001F4C"/>
          </a:solidFill>
          <a:ln w="38100">
            <a:noFill/>
          </a:ln>
        </p:spPr>
        <p:txBody>
          <a:bodyPr lIns="180000" tIns="198000">
            <a:noAutofit/>
          </a:bodyPr>
          <a:lstStyle>
            <a:lvl1pPr marL="0" indent="0">
              <a:lnSpc>
                <a:spcPct val="4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</p:txBody>
      </p:sp>
      <p:sp>
        <p:nvSpPr>
          <p:cNvPr id="48" name="等腰三角形 8">
            <a:extLst>
              <a:ext uri="{FF2B5EF4-FFF2-40B4-BE49-F238E27FC236}">
                <a16:creationId xmlns:a16="http://schemas.microsoft.com/office/drawing/2014/main" id="{AD13B4D1-8D59-41DC-886A-0AA491918D40}"/>
              </a:ext>
            </a:extLst>
          </p:cNvPr>
          <p:cNvSpPr/>
          <p:nvPr userDrawn="1"/>
        </p:nvSpPr>
        <p:spPr>
          <a:xfrm rot="10800000">
            <a:off x="11959574" y="5875339"/>
            <a:ext cx="126000" cy="54000"/>
          </a:xfrm>
          <a:custGeom>
            <a:avLst/>
            <a:gdLst>
              <a:gd name="connsiteX0" fmla="*/ 0 w 1976715"/>
              <a:gd name="connsiteY0" fmla="*/ 1704065 h 1704065"/>
              <a:gd name="connsiteX1" fmla="*/ 988358 w 1976715"/>
              <a:gd name="connsiteY1" fmla="*/ 0 h 1704065"/>
              <a:gd name="connsiteX2" fmla="*/ 1976715 w 1976715"/>
              <a:gd name="connsiteY2" fmla="*/ 1704065 h 1704065"/>
              <a:gd name="connsiteX3" fmla="*/ 0 w 1976715"/>
              <a:gd name="connsiteY3" fmla="*/ 1704065 h 1704065"/>
              <a:gd name="connsiteX0" fmla="*/ 0 w 1976715"/>
              <a:gd name="connsiteY0" fmla="*/ 1704065 h 1704065"/>
              <a:gd name="connsiteX1" fmla="*/ 988358 w 1976715"/>
              <a:gd name="connsiteY1" fmla="*/ 0 h 1704065"/>
              <a:gd name="connsiteX2" fmla="*/ 1976715 w 1976715"/>
              <a:gd name="connsiteY2" fmla="*/ 1704065 h 1704065"/>
              <a:gd name="connsiteX3" fmla="*/ 963001 w 1976715"/>
              <a:gd name="connsiteY3" fmla="*/ 1699530 h 1704065"/>
              <a:gd name="connsiteX4" fmla="*/ 0 w 1976715"/>
              <a:gd name="connsiteY4" fmla="*/ 1704065 h 1704065"/>
              <a:gd name="connsiteX0" fmla="*/ 963001 w 1976715"/>
              <a:gd name="connsiteY0" fmla="*/ 1699530 h 1790970"/>
              <a:gd name="connsiteX1" fmla="*/ 0 w 1976715"/>
              <a:gd name="connsiteY1" fmla="*/ 1704065 h 1790970"/>
              <a:gd name="connsiteX2" fmla="*/ 988358 w 1976715"/>
              <a:gd name="connsiteY2" fmla="*/ 0 h 1790970"/>
              <a:gd name="connsiteX3" fmla="*/ 1976715 w 1976715"/>
              <a:gd name="connsiteY3" fmla="*/ 1704065 h 1790970"/>
              <a:gd name="connsiteX4" fmla="*/ 1054441 w 1976715"/>
              <a:gd name="connsiteY4" fmla="*/ 1790970 h 1790970"/>
              <a:gd name="connsiteX0" fmla="*/ 0 w 1976715"/>
              <a:gd name="connsiteY0" fmla="*/ 1704065 h 1790970"/>
              <a:gd name="connsiteX1" fmla="*/ 988358 w 1976715"/>
              <a:gd name="connsiteY1" fmla="*/ 0 h 1790970"/>
              <a:gd name="connsiteX2" fmla="*/ 1976715 w 1976715"/>
              <a:gd name="connsiteY2" fmla="*/ 1704065 h 1790970"/>
              <a:gd name="connsiteX3" fmla="*/ 1054441 w 1976715"/>
              <a:gd name="connsiteY3" fmla="*/ 1790970 h 1790970"/>
              <a:gd name="connsiteX0" fmla="*/ 0 w 1976715"/>
              <a:gd name="connsiteY0" fmla="*/ 1704065 h 1704065"/>
              <a:gd name="connsiteX1" fmla="*/ 988358 w 1976715"/>
              <a:gd name="connsiteY1" fmla="*/ 0 h 1704065"/>
              <a:gd name="connsiteX2" fmla="*/ 1976715 w 1976715"/>
              <a:gd name="connsiteY2" fmla="*/ 1704065 h 170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6715" h="1704065">
                <a:moveTo>
                  <a:pt x="0" y="1704065"/>
                </a:moveTo>
                <a:lnTo>
                  <a:pt x="988358" y="0"/>
                </a:lnTo>
                <a:lnTo>
                  <a:pt x="1976715" y="1704065"/>
                </a:lnTo>
              </a:path>
            </a:pathLst>
          </a:cu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DCDA144-5750-4501-AF47-08D488C76358}"/>
              </a:ext>
            </a:extLst>
          </p:cNvPr>
          <p:cNvSpPr/>
          <p:nvPr userDrawn="1"/>
        </p:nvSpPr>
        <p:spPr>
          <a:xfrm>
            <a:off x="9296401" y="3011439"/>
            <a:ext cx="2527300" cy="3154773"/>
          </a:xfrm>
          <a:prstGeom prst="rect">
            <a:avLst/>
          </a:prstGeom>
          <a:noFill/>
          <a:ln w="38100">
            <a:solidFill>
              <a:srgbClr val="001F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F93664B-AA1F-4745-8FCA-1C7358B52664}"/>
              </a:ext>
            </a:extLst>
          </p:cNvPr>
          <p:cNvSpPr/>
          <p:nvPr userDrawn="1"/>
        </p:nvSpPr>
        <p:spPr>
          <a:xfrm>
            <a:off x="9308142" y="3007655"/>
            <a:ext cx="2505398" cy="3154773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图片占位符 3">
            <a:extLst>
              <a:ext uri="{FF2B5EF4-FFF2-40B4-BE49-F238E27FC236}">
                <a16:creationId xmlns:a16="http://schemas.microsoft.com/office/drawing/2014/main" id="{96436276-2702-442E-87EE-02CE644AFC0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694345" y="3239500"/>
            <a:ext cx="2082843" cy="2130355"/>
          </a:xfrm>
          <a:ln w="12700">
            <a:noFill/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2" name="文本占位符 7">
            <a:extLst>
              <a:ext uri="{FF2B5EF4-FFF2-40B4-BE49-F238E27FC236}">
                <a16:creationId xmlns:a16="http://schemas.microsoft.com/office/drawing/2014/main" id="{0FC414E8-052C-4ED7-9C59-4496B2F2F96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694345" y="5366602"/>
            <a:ext cx="2082800" cy="600074"/>
          </a:xfrm>
          <a:ln w="19050">
            <a:noFill/>
          </a:ln>
        </p:spPr>
        <p:txBody>
          <a:bodyPr lIns="180000" tIns="198000">
            <a:noAutofit/>
          </a:bodyPr>
          <a:lstStyle>
            <a:lvl1pPr marL="0" indent="0">
              <a:lnSpc>
                <a:spcPct val="4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0856BC3-CBAA-4190-81AA-5B58AC0F9EEF}"/>
              </a:ext>
            </a:extLst>
          </p:cNvPr>
          <p:cNvSpPr/>
          <p:nvPr userDrawn="1"/>
        </p:nvSpPr>
        <p:spPr>
          <a:xfrm>
            <a:off x="4684185" y="3233549"/>
            <a:ext cx="2092960" cy="275466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图片占位符 3">
            <a:extLst>
              <a:ext uri="{FF2B5EF4-FFF2-40B4-BE49-F238E27FC236}">
                <a16:creationId xmlns:a16="http://schemas.microsoft.com/office/drawing/2014/main" id="{610748CB-0B64-4CA3-8D8E-28AD0D0E5E70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2373862" y="3239500"/>
            <a:ext cx="2082843" cy="2130355"/>
          </a:xfrm>
          <a:ln w="12700">
            <a:noFill/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5" name="文本占位符 7">
            <a:extLst>
              <a:ext uri="{FF2B5EF4-FFF2-40B4-BE49-F238E27FC236}">
                <a16:creationId xmlns:a16="http://schemas.microsoft.com/office/drawing/2014/main" id="{8BA81652-8505-4E5C-B2B4-2AF72F2292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373862" y="5366602"/>
            <a:ext cx="2082800" cy="600074"/>
          </a:xfrm>
          <a:ln w="19050">
            <a:noFill/>
          </a:ln>
        </p:spPr>
        <p:txBody>
          <a:bodyPr lIns="180000" tIns="198000">
            <a:noAutofit/>
          </a:bodyPr>
          <a:lstStyle>
            <a:lvl1pPr marL="0" indent="0">
              <a:lnSpc>
                <a:spcPct val="4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584E94B-895A-404D-AF9B-86CF957CE4E6}"/>
              </a:ext>
            </a:extLst>
          </p:cNvPr>
          <p:cNvSpPr/>
          <p:nvPr userDrawn="1"/>
        </p:nvSpPr>
        <p:spPr>
          <a:xfrm>
            <a:off x="2363702" y="3233549"/>
            <a:ext cx="2092960" cy="275466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图片占位符 3">
            <a:extLst>
              <a:ext uri="{FF2B5EF4-FFF2-40B4-BE49-F238E27FC236}">
                <a16:creationId xmlns:a16="http://schemas.microsoft.com/office/drawing/2014/main" id="{C4E884FD-89DF-41B1-A66F-0E977146073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014785" y="3239500"/>
            <a:ext cx="2082843" cy="2130355"/>
          </a:xfrm>
          <a:ln w="12700">
            <a:noFill/>
          </a:ln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8" name="文本占位符 7">
            <a:extLst>
              <a:ext uri="{FF2B5EF4-FFF2-40B4-BE49-F238E27FC236}">
                <a16:creationId xmlns:a16="http://schemas.microsoft.com/office/drawing/2014/main" id="{218584DE-27FA-4AAB-BDC1-CAD1ED450C1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014785" y="5366602"/>
            <a:ext cx="2082800" cy="600074"/>
          </a:xfrm>
          <a:ln w="19050">
            <a:noFill/>
          </a:ln>
        </p:spPr>
        <p:txBody>
          <a:bodyPr lIns="180000" tIns="198000">
            <a:noAutofit/>
          </a:bodyPr>
          <a:lstStyle>
            <a:lvl1pPr marL="0" indent="0">
              <a:lnSpc>
                <a:spcPct val="4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</a:t>
            </a:r>
            <a:endParaRPr lang="en-US" altLang="zh-CN" dirty="0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38A11729-FA9B-47BE-B47E-2087123FD05E}"/>
              </a:ext>
            </a:extLst>
          </p:cNvPr>
          <p:cNvSpPr/>
          <p:nvPr userDrawn="1"/>
        </p:nvSpPr>
        <p:spPr>
          <a:xfrm>
            <a:off x="7004625" y="3233549"/>
            <a:ext cx="2092960" cy="2754667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92C78E44-1273-4494-9294-4836E54C1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71" name="文本占位符 10">
            <a:extLst>
              <a:ext uri="{FF2B5EF4-FFF2-40B4-BE49-F238E27FC236}">
                <a16:creationId xmlns:a16="http://schemas.microsoft.com/office/drawing/2014/main" id="{9E49D5D4-D97A-4D5F-B33B-5A78AC47341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348488" y="2637745"/>
            <a:ext cx="2416812" cy="37008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单击编辑标题</a:t>
            </a:r>
          </a:p>
        </p:txBody>
      </p:sp>
      <p:sp>
        <p:nvSpPr>
          <p:cNvPr id="33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16983426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逻辑页-时间轴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F6755C7F-259B-44B9-B4F8-BF09FE21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D2C0ACCD-FE71-4E99-AE14-DCEE2A3E48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63702" y="1395926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93167CFF-1115-4ACD-8826-0F05B6E4E8E7}"/>
              </a:ext>
            </a:extLst>
          </p:cNvPr>
          <p:cNvSpPr/>
          <p:nvPr userDrawn="1"/>
        </p:nvSpPr>
        <p:spPr>
          <a:xfrm>
            <a:off x="6610332" y="2379771"/>
            <a:ext cx="903768" cy="903768"/>
          </a:xfrm>
          <a:prstGeom prst="ellipse">
            <a:avLst/>
          </a:prstGeom>
          <a:solidFill>
            <a:srgbClr val="01A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FB80B37-BA50-4854-AB0D-F955A8373502}"/>
              </a:ext>
            </a:extLst>
          </p:cNvPr>
          <p:cNvSpPr txBox="1"/>
          <p:nvPr userDrawn="1"/>
        </p:nvSpPr>
        <p:spPr>
          <a:xfrm>
            <a:off x="6593722" y="2646989"/>
            <a:ext cx="93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START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B725B26-ABC1-4527-9A66-C108244C2F9C}"/>
              </a:ext>
            </a:extLst>
          </p:cNvPr>
          <p:cNvCxnSpPr>
            <a:stCxn id="18" idx="4"/>
          </p:cNvCxnSpPr>
          <p:nvPr userDrawn="1"/>
        </p:nvCxnSpPr>
        <p:spPr>
          <a:xfrm>
            <a:off x="7062216" y="3283539"/>
            <a:ext cx="5334" cy="3574461"/>
          </a:xfrm>
          <a:prstGeom prst="line">
            <a:avLst/>
          </a:prstGeom>
          <a:ln w="19050">
            <a:solidFill>
              <a:srgbClr val="01A0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22489754-8A2E-4C03-8D66-D951844B0198}"/>
              </a:ext>
            </a:extLst>
          </p:cNvPr>
          <p:cNvSpPr/>
          <p:nvPr userDrawn="1"/>
        </p:nvSpPr>
        <p:spPr>
          <a:xfrm>
            <a:off x="6949023" y="4295553"/>
            <a:ext cx="226385" cy="226385"/>
          </a:xfrm>
          <a:prstGeom prst="ellipse">
            <a:avLst/>
          </a:prstGeom>
          <a:solidFill>
            <a:srgbClr val="01A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占位符 38">
            <a:extLst>
              <a:ext uri="{FF2B5EF4-FFF2-40B4-BE49-F238E27FC236}">
                <a16:creationId xmlns:a16="http://schemas.microsoft.com/office/drawing/2014/main" id="{6BE14023-B723-4B6B-8A55-A1BBE6DA706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095625" y="4065365"/>
            <a:ext cx="2952750" cy="1214438"/>
          </a:xfrm>
        </p:spPr>
        <p:txBody>
          <a:bodyPr>
            <a:normAutofit/>
          </a:bodyPr>
          <a:lstStyle>
            <a:lvl1pPr marL="0" indent="0" algn="r" hangingPunc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文本占位符 40">
            <a:extLst>
              <a:ext uri="{FF2B5EF4-FFF2-40B4-BE49-F238E27FC236}">
                <a16:creationId xmlns:a16="http://schemas.microsoft.com/office/drawing/2014/main" id="{3403BA84-D7EF-4ACB-8DC4-B7B0B723914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086782" y="3616992"/>
            <a:ext cx="2952751" cy="460375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rgbClr val="01A0C7"/>
                </a:solidFill>
                <a:latin typeface="BPG ExtraSquare" panose="02060504020202060204" pitchFamily="18" charset="0"/>
                <a:ea typeface="方正正粗黑简体" panose="02000000000000000000" pitchFamily="2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2666DB00-0F7C-4D43-9F39-5831E3D3AB2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018463" y="3429000"/>
            <a:ext cx="3049587" cy="195738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0463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逻辑页-时间轴中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16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FB80B37-BA50-4854-AB0D-F955A8373502}"/>
              </a:ext>
            </a:extLst>
          </p:cNvPr>
          <p:cNvSpPr txBox="1"/>
          <p:nvPr userDrawn="1"/>
        </p:nvSpPr>
        <p:spPr>
          <a:xfrm>
            <a:off x="6593722" y="3121825"/>
            <a:ext cx="93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START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B725B26-ABC1-4527-9A66-C108244C2F9C}"/>
              </a:ext>
            </a:extLst>
          </p:cNvPr>
          <p:cNvCxnSpPr>
            <a:cxnSpLocks/>
          </p:cNvCxnSpPr>
          <p:nvPr userDrawn="1"/>
        </p:nvCxnSpPr>
        <p:spPr>
          <a:xfrm>
            <a:off x="7067550" y="7258"/>
            <a:ext cx="0" cy="6850742"/>
          </a:xfrm>
          <a:prstGeom prst="line">
            <a:avLst/>
          </a:prstGeom>
          <a:ln w="19050">
            <a:solidFill>
              <a:srgbClr val="01A0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22489754-8A2E-4C03-8D66-D951844B0198}"/>
              </a:ext>
            </a:extLst>
          </p:cNvPr>
          <p:cNvSpPr/>
          <p:nvPr userDrawn="1"/>
        </p:nvSpPr>
        <p:spPr>
          <a:xfrm>
            <a:off x="6949023" y="4770389"/>
            <a:ext cx="226385" cy="226385"/>
          </a:xfrm>
          <a:prstGeom prst="ellipse">
            <a:avLst/>
          </a:prstGeom>
          <a:solidFill>
            <a:srgbClr val="01A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占位符 38">
            <a:extLst>
              <a:ext uri="{FF2B5EF4-FFF2-40B4-BE49-F238E27FC236}">
                <a16:creationId xmlns:a16="http://schemas.microsoft.com/office/drawing/2014/main" id="{6BE14023-B723-4B6B-8A55-A1BBE6DA706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095625" y="4540201"/>
            <a:ext cx="2952750" cy="1214438"/>
          </a:xfrm>
        </p:spPr>
        <p:txBody>
          <a:bodyPr>
            <a:normAutofit/>
          </a:bodyPr>
          <a:lstStyle>
            <a:lvl1pPr marL="0" indent="0" algn="r" hangingPunc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5" name="文本占位符 40">
            <a:extLst>
              <a:ext uri="{FF2B5EF4-FFF2-40B4-BE49-F238E27FC236}">
                <a16:creationId xmlns:a16="http://schemas.microsoft.com/office/drawing/2014/main" id="{3403BA84-D7EF-4ACB-8DC4-B7B0B72391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86782" y="4091828"/>
            <a:ext cx="2952751" cy="460375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rgbClr val="01A0C7"/>
                </a:solidFill>
                <a:latin typeface="BPG ExtraSquare" panose="02060504020202060204" pitchFamily="18" charset="0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单击此处编辑时间</a:t>
            </a:r>
          </a:p>
        </p:txBody>
      </p: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2666DB00-0F7C-4D43-9F39-5831E3D3AB20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018463" y="3903836"/>
            <a:ext cx="3049587" cy="195738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EF4BA7FE-74E6-4A4F-9E1E-F49A28C91EC2}"/>
              </a:ext>
            </a:extLst>
          </p:cNvPr>
          <p:cNvSpPr/>
          <p:nvPr userDrawn="1"/>
        </p:nvSpPr>
        <p:spPr>
          <a:xfrm>
            <a:off x="6949023" y="1685138"/>
            <a:ext cx="226385" cy="226385"/>
          </a:xfrm>
          <a:prstGeom prst="ellipse">
            <a:avLst/>
          </a:prstGeom>
          <a:solidFill>
            <a:srgbClr val="01A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图片占位符 3">
            <a:extLst>
              <a:ext uri="{FF2B5EF4-FFF2-40B4-BE49-F238E27FC236}">
                <a16:creationId xmlns:a16="http://schemas.microsoft.com/office/drawing/2014/main" id="{CD8734E2-9ECD-4A81-BC41-9494256522B8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980468" y="819636"/>
            <a:ext cx="3049587" cy="195738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33" name="文本占位符 38">
            <a:extLst>
              <a:ext uri="{FF2B5EF4-FFF2-40B4-BE49-F238E27FC236}">
                <a16:creationId xmlns:a16="http://schemas.microsoft.com/office/drawing/2014/main" id="{3045C645-9D0A-478C-9CD9-4CC82DF326D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018463" y="1479884"/>
            <a:ext cx="2952750" cy="1214438"/>
          </a:xfrm>
        </p:spPr>
        <p:txBody>
          <a:bodyPr>
            <a:normAutofit/>
          </a:bodyPr>
          <a:lstStyle>
            <a:lvl1pPr marL="0" indent="0" algn="l" hangingPunc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文本占位符 40">
            <a:extLst>
              <a:ext uri="{FF2B5EF4-FFF2-40B4-BE49-F238E27FC236}">
                <a16:creationId xmlns:a16="http://schemas.microsoft.com/office/drawing/2014/main" id="{6F98C5F2-7D89-4AB6-9881-A542FF4FA1F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8463" y="1019509"/>
            <a:ext cx="2952751" cy="460375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01A0C7"/>
                </a:solidFill>
                <a:latin typeface="BPG ExtraSquare" panose="02060504020202060204" pitchFamily="18" charset="0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单击此处编辑时间</a:t>
            </a:r>
          </a:p>
        </p:txBody>
      </p:sp>
    </p:spTree>
    <p:extLst>
      <p:ext uri="{BB962C8B-B14F-4D97-AF65-F5344CB8AC3E}">
        <p14:creationId xmlns:p14="http://schemas.microsoft.com/office/powerpoint/2010/main" val="1873069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逻辑页-时间轴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16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FB80B37-BA50-4854-AB0D-F955A8373502}"/>
              </a:ext>
            </a:extLst>
          </p:cNvPr>
          <p:cNvSpPr txBox="1"/>
          <p:nvPr userDrawn="1"/>
        </p:nvSpPr>
        <p:spPr>
          <a:xfrm>
            <a:off x="6593722" y="2672530"/>
            <a:ext cx="93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START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B725B26-ABC1-4527-9A66-C108244C2F9C}"/>
              </a:ext>
            </a:extLst>
          </p:cNvPr>
          <p:cNvCxnSpPr>
            <a:cxnSpLocks/>
          </p:cNvCxnSpPr>
          <p:nvPr userDrawn="1"/>
        </p:nvCxnSpPr>
        <p:spPr>
          <a:xfrm>
            <a:off x="7067550" y="7258"/>
            <a:ext cx="0" cy="4433926"/>
          </a:xfrm>
          <a:prstGeom prst="line">
            <a:avLst/>
          </a:prstGeom>
          <a:ln w="19050">
            <a:solidFill>
              <a:srgbClr val="01A0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EF4BA7FE-74E6-4A4F-9E1E-F49A28C91EC2}"/>
              </a:ext>
            </a:extLst>
          </p:cNvPr>
          <p:cNvSpPr/>
          <p:nvPr userDrawn="1"/>
        </p:nvSpPr>
        <p:spPr>
          <a:xfrm>
            <a:off x="6949023" y="2251656"/>
            <a:ext cx="226385" cy="226385"/>
          </a:xfrm>
          <a:prstGeom prst="ellipse">
            <a:avLst/>
          </a:prstGeom>
          <a:solidFill>
            <a:srgbClr val="01A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69B7213-6EEA-4DD9-8431-1B8D46682E1E}"/>
              </a:ext>
            </a:extLst>
          </p:cNvPr>
          <p:cNvSpPr/>
          <p:nvPr userDrawn="1"/>
        </p:nvSpPr>
        <p:spPr>
          <a:xfrm>
            <a:off x="6610332" y="4441184"/>
            <a:ext cx="903768" cy="903768"/>
          </a:xfrm>
          <a:prstGeom prst="ellipse">
            <a:avLst/>
          </a:prstGeom>
          <a:solidFill>
            <a:srgbClr val="01A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71A8DD6-1872-4991-9C6C-46147C394D2A}"/>
              </a:ext>
            </a:extLst>
          </p:cNvPr>
          <p:cNvSpPr txBox="1"/>
          <p:nvPr userDrawn="1"/>
        </p:nvSpPr>
        <p:spPr>
          <a:xfrm>
            <a:off x="6591576" y="4708402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FINISH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6" name="图片占位符 3">
            <a:extLst>
              <a:ext uri="{FF2B5EF4-FFF2-40B4-BE49-F238E27FC236}">
                <a16:creationId xmlns:a16="http://schemas.microsoft.com/office/drawing/2014/main" id="{E807FF39-22D4-4F98-A73E-726FE61A742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980468" y="1375507"/>
            <a:ext cx="3049587" cy="1957388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37" name="文本占位符 38">
            <a:extLst>
              <a:ext uri="{FF2B5EF4-FFF2-40B4-BE49-F238E27FC236}">
                <a16:creationId xmlns:a16="http://schemas.microsoft.com/office/drawing/2014/main" id="{7A16224F-BDFE-4BCD-AE7B-B28A834CB4F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018463" y="2035755"/>
            <a:ext cx="2952750" cy="1214438"/>
          </a:xfrm>
        </p:spPr>
        <p:txBody>
          <a:bodyPr>
            <a:normAutofit/>
          </a:bodyPr>
          <a:lstStyle>
            <a:lvl1pPr marL="0" indent="0" algn="l" hangingPunc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0">
            <a:extLst>
              <a:ext uri="{FF2B5EF4-FFF2-40B4-BE49-F238E27FC236}">
                <a16:creationId xmlns:a16="http://schemas.microsoft.com/office/drawing/2014/main" id="{8FAB2791-DCB3-4DDC-ABF0-97E597DAD20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8463" y="1575380"/>
            <a:ext cx="2952751" cy="460375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01A0C7"/>
                </a:solidFill>
                <a:latin typeface="BPG ExtraSquare" panose="02060504020202060204" pitchFamily="18" charset="0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单击此处编辑时间</a:t>
            </a:r>
          </a:p>
        </p:txBody>
      </p:sp>
    </p:spTree>
    <p:extLst>
      <p:ext uri="{BB962C8B-B14F-4D97-AF65-F5344CB8AC3E}">
        <p14:creationId xmlns:p14="http://schemas.microsoft.com/office/powerpoint/2010/main" val="14338984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逻辑页-循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F6755C7F-259B-44B9-B4F8-BF09FE21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D2C0ACCD-FE71-4E99-AE14-DCEE2A3E48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63702" y="1395926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26" name="图片占位符 25">
            <a:extLst>
              <a:ext uri="{FF2B5EF4-FFF2-40B4-BE49-F238E27FC236}">
                <a16:creationId xmlns:a16="http://schemas.microsoft.com/office/drawing/2014/main" id="{DD609028-F65F-46FC-B8D1-4E24F4AB909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063763" y="2508937"/>
            <a:ext cx="1580816" cy="1592433"/>
          </a:xfrm>
          <a:custGeom>
            <a:avLst/>
            <a:gdLst>
              <a:gd name="connsiteX0" fmla="*/ 0 w 1580816"/>
              <a:gd name="connsiteY0" fmla="*/ 0 h 1592433"/>
              <a:gd name="connsiteX1" fmla="*/ 1580816 w 1580816"/>
              <a:gd name="connsiteY1" fmla="*/ 1580815 h 1592433"/>
              <a:gd name="connsiteX2" fmla="*/ 1580229 w 1580816"/>
              <a:gd name="connsiteY2" fmla="*/ 1592433 h 1592433"/>
              <a:gd name="connsiteX3" fmla="*/ 0 w 1580816"/>
              <a:gd name="connsiteY3" fmla="*/ 1592433 h 1592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0816" h="1592433">
                <a:moveTo>
                  <a:pt x="0" y="0"/>
                </a:moveTo>
                <a:cubicBezTo>
                  <a:pt x="873061" y="0"/>
                  <a:pt x="1580816" y="707755"/>
                  <a:pt x="1580816" y="1580815"/>
                </a:cubicBezTo>
                <a:lnTo>
                  <a:pt x="1580229" y="1592433"/>
                </a:lnTo>
                <a:lnTo>
                  <a:pt x="0" y="159243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29" name="图片占位符 28">
            <a:extLst>
              <a:ext uri="{FF2B5EF4-FFF2-40B4-BE49-F238E27FC236}">
                <a16:creationId xmlns:a16="http://schemas.microsoft.com/office/drawing/2014/main" id="{C1B9B96E-6D4D-4328-BD2B-55A11755A8A3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477065" y="4118653"/>
            <a:ext cx="1580816" cy="1592433"/>
          </a:xfrm>
          <a:custGeom>
            <a:avLst/>
            <a:gdLst>
              <a:gd name="connsiteX0" fmla="*/ 587 w 1580816"/>
              <a:gd name="connsiteY0" fmla="*/ 0 h 1592433"/>
              <a:gd name="connsiteX1" fmla="*/ 1580816 w 1580816"/>
              <a:gd name="connsiteY1" fmla="*/ 0 h 1592433"/>
              <a:gd name="connsiteX2" fmla="*/ 1580816 w 1580816"/>
              <a:gd name="connsiteY2" fmla="*/ 1592433 h 1592433"/>
              <a:gd name="connsiteX3" fmla="*/ 0 w 1580816"/>
              <a:gd name="connsiteY3" fmla="*/ 11618 h 1592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0816" h="1592433">
                <a:moveTo>
                  <a:pt x="587" y="0"/>
                </a:moveTo>
                <a:lnTo>
                  <a:pt x="1580816" y="0"/>
                </a:lnTo>
                <a:lnTo>
                  <a:pt x="1580816" y="1592433"/>
                </a:lnTo>
                <a:cubicBezTo>
                  <a:pt x="707756" y="1592433"/>
                  <a:pt x="0" y="884679"/>
                  <a:pt x="0" y="11618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0907BA05-9722-4E1E-90B5-EDC39D03EC03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067716" y="4116319"/>
            <a:ext cx="1592433" cy="1580816"/>
          </a:xfrm>
          <a:custGeom>
            <a:avLst/>
            <a:gdLst>
              <a:gd name="connsiteX0" fmla="*/ 0 w 1592433"/>
              <a:gd name="connsiteY0" fmla="*/ 0 h 1580816"/>
              <a:gd name="connsiteX1" fmla="*/ 1592433 w 1592433"/>
              <a:gd name="connsiteY1" fmla="*/ 0 h 1580816"/>
              <a:gd name="connsiteX2" fmla="*/ 11619 w 1592433"/>
              <a:gd name="connsiteY2" fmla="*/ 1580816 h 1580816"/>
              <a:gd name="connsiteX3" fmla="*/ 0 w 1592433"/>
              <a:gd name="connsiteY3" fmla="*/ 1580229 h 1580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2433" h="1580816">
                <a:moveTo>
                  <a:pt x="0" y="0"/>
                </a:moveTo>
                <a:lnTo>
                  <a:pt x="1592433" y="0"/>
                </a:lnTo>
                <a:cubicBezTo>
                  <a:pt x="1592433" y="873062"/>
                  <a:pt x="884679" y="1580816"/>
                  <a:pt x="11619" y="1580816"/>
                </a:cubicBezTo>
                <a:lnTo>
                  <a:pt x="0" y="158022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37" name="图片占位符 36">
            <a:extLst>
              <a:ext uri="{FF2B5EF4-FFF2-40B4-BE49-F238E27FC236}">
                <a16:creationId xmlns:a16="http://schemas.microsoft.com/office/drawing/2014/main" id="{6A8BF736-00CC-4608-B7FB-49CD995EFAE4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457402" y="2516334"/>
            <a:ext cx="1592433" cy="1580816"/>
          </a:xfrm>
          <a:custGeom>
            <a:avLst/>
            <a:gdLst>
              <a:gd name="connsiteX0" fmla="*/ 1580815 w 1592433"/>
              <a:gd name="connsiteY0" fmla="*/ 0 h 1580816"/>
              <a:gd name="connsiteX1" fmla="*/ 1592433 w 1592433"/>
              <a:gd name="connsiteY1" fmla="*/ 587 h 1580816"/>
              <a:gd name="connsiteX2" fmla="*/ 1592433 w 1592433"/>
              <a:gd name="connsiteY2" fmla="*/ 1580816 h 1580816"/>
              <a:gd name="connsiteX3" fmla="*/ 0 w 1592433"/>
              <a:gd name="connsiteY3" fmla="*/ 1580816 h 1580816"/>
              <a:gd name="connsiteX4" fmla="*/ 1580815 w 1592433"/>
              <a:gd name="connsiteY4" fmla="*/ 0 h 1580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2433" h="1580816">
                <a:moveTo>
                  <a:pt x="1580815" y="0"/>
                </a:moveTo>
                <a:lnTo>
                  <a:pt x="1592433" y="587"/>
                </a:lnTo>
                <a:lnTo>
                  <a:pt x="1592433" y="1580816"/>
                </a:lnTo>
                <a:lnTo>
                  <a:pt x="0" y="1580816"/>
                </a:lnTo>
                <a:cubicBezTo>
                  <a:pt x="0" y="707756"/>
                  <a:pt x="707756" y="0"/>
                  <a:pt x="158081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2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5A122B-31C5-456C-899F-A0F86B81D2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62622" y="2491654"/>
            <a:ext cx="2688803" cy="573087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rgbClr val="01A0C7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单击编辑标题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354FABE-B690-47FD-BCE7-E4481345C4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372456" y="2937827"/>
            <a:ext cx="2688804" cy="1084263"/>
          </a:xfrm>
        </p:spPr>
        <p:txBody>
          <a:bodyPr>
            <a:normAutofit/>
          </a:bodyPr>
          <a:lstStyle>
            <a:lvl1pPr marL="0" indent="0" algn="r" hangingPunct="0">
              <a:lnSpc>
                <a:spcPct val="120000"/>
              </a:lnSpc>
              <a:spcBef>
                <a:spcPts val="0"/>
              </a:spcBef>
              <a:buNone/>
              <a:defRPr sz="18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28" name="文本占位符 3">
            <a:extLst>
              <a:ext uri="{FF2B5EF4-FFF2-40B4-BE49-F238E27FC236}">
                <a16:creationId xmlns:a16="http://schemas.microsoft.com/office/drawing/2014/main" id="{74D1178A-E70F-4DF0-90BC-416C4A7267B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362622" y="4942609"/>
            <a:ext cx="2688803" cy="573087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rgbClr val="001F4C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单击编辑标题</a:t>
            </a:r>
          </a:p>
        </p:txBody>
      </p:sp>
      <p:sp>
        <p:nvSpPr>
          <p:cNvPr id="34" name="文本占位符 9">
            <a:extLst>
              <a:ext uri="{FF2B5EF4-FFF2-40B4-BE49-F238E27FC236}">
                <a16:creationId xmlns:a16="http://schemas.microsoft.com/office/drawing/2014/main" id="{707028FD-A130-4C53-9A53-F50B53131FD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372456" y="5388782"/>
            <a:ext cx="2688804" cy="1084263"/>
          </a:xfrm>
        </p:spPr>
        <p:txBody>
          <a:bodyPr>
            <a:normAutofit/>
          </a:bodyPr>
          <a:lstStyle>
            <a:lvl1pPr marL="0" indent="0" algn="r" hangingPunct="0">
              <a:lnSpc>
                <a:spcPct val="120000"/>
              </a:lnSpc>
              <a:spcBef>
                <a:spcPts val="0"/>
              </a:spcBef>
              <a:buNone/>
              <a:defRPr sz="18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5" name="文本占位符 3">
            <a:extLst>
              <a:ext uri="{FF2B5EF4-FFF2-40B4-BE49-F238E27FC236}">
                <a16:creationId xmlns:a16="http://schemas.microsoft.com/office/drawing/2014/main" id="{9E4EF7A3-94D7-4EA7-9210-C8B8D5277E8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076122" y="2491654"/>
            <a:ext cx="2688803" cy="573087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001F4C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单击编辑标题</a:t>
            </a:r>
          </a:p>
        </p:txBody>
      </p:sp>
      <p:sp>
        <p:nvSpPr>
          <p:cNvPr id="36" name="文本占位符 3">
            <a:extLst>
              <a:ext uri="{FF2B5EF4-FFF2-40B4-BE49-F238E27FC236}">
                <a16:creationId xmlns:a16="http://schemas.microsoft.com/office/drawing/2014/main" id="{A51B3D8E-0AC1-4EB9-97FC-19128663D5B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76122" y="4942609"/>
            <a:ext cx="2688803" cy="573087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rgbClr val="01A0C7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单击编辑标题</a:t>
            </a:r>
          </a:p>
        </p:txBody>
      </p:sp>
      <p:sp>
        <p:nvSpPr>
          <p:cNvPr id="38" name="文本占位符 9">
            <a:extLst>
              <a:ext uri="{FF2B5EF4-FFF2-40B4-BE49-F238E27FC236}">
                <a16:creationId xmlns:a16="http://schemas.microsoft.com/office/drawing/2014/main" id="{C05C5B46-A4BD-45A9-BDAD-EF49083CCE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085956" y="5388782"/>
            <a:ext cx="2688804" cy="1084263"/>
          </a:xfrm>
        </p:spPr>
        <p:txBody>
          <a:bodyPr>
            <a:normAutofit/>
          </a:bodyPr>
          <a:lstStyle>
            <a:lvl1pPr marL="0" indent="0" algn="l" hangingPunct="0">
              <a:lnSpc>
                <a:spcPct val="120000"/>
              </a:lnSpc>
              <a:spcBef>
                <a:spcPts val="0"/>
              </a:spcBef>
              <a:buNone/>
              <a:defRPr sz="18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9" name="文本占位符 9">
            <a:extLst>
              <a:ext uri="{FF2B5EF4-FFF2-40B4-BE49-F238E27FC236}">
                <a16:creationId xmlns:a16="http://schemas.microsoft.com/office/drawing/2014/main" id="{BFD625AD-9ED7-4479-B9A3-AE8F9BD5793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073887" y="2937827"/>
            <a:ext cx="2688804" cy="1084263"/>
          </a:xfrm>
        </p:spPr>
        <p:txBody>
          <a:bodyPr>
            <a:normAutofit/>
          </a:bodyPr>
          <a:lstStyle>
            <a:lvl1pPr marL="0" indent="0" algn="l" hangingPunct="0">
              <a:lnSpc>
                <a:spcPct val="120000"/>
              </a:lnSpc>
              <a:spcBef>
                <a:spcPts val="0"/>
              </a:spcBef>
              <a:buNone/>
              <a:defRPr sz="18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2660212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逻辑页-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F6755C7F-259B-44B9-B4F8-BF09FE21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D2C0ACCD-FE71-4E99-AE14-DCEE2A3E48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63702" y="1395926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2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F494EAC-9DA8-4802-A11E-C74CB3C385CE}"/>
              </a:ext>
            </a:extLst>
          </p:cNvPr>
          <p:cNvSpPr/>
          <p:nvPr userDrawn="1"/>
        </p:nvSpPr>
        <p:spPr>
          <a:xfrm>
            <a:off x="3587998" y="2009775"/>
            <a:ext cx="3049060" cy="41524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12F3F82-2F53-4910-9D1F-CBF86F1BAA45}"/>
              </a:ext>
            </a:extLst>
          </p:cNvPr>
          <p:cNvSpPr/>
          <p:nvPr userDrawn="1"/>
        </p:nvSpPr>
        <p:spPr>
          <a:xfrm>
            <a:off x="7557597" y="2009775"/>
            <a:ext cx="3049060" cy="41524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8789338-27EB-4EAB-9B8E-F723A82D616A}"/>
              </a:ext>
            </a:extLst>
          </p:cNvPr>
          <p:cNvSpPr txBox="1"/>
          <p:nvPr userDrawn="1"/>
        </p:nvSpPr>
        <p:spPr>
          <a:xfrm>
            <a:off x="6653279" y="3582145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01A0C7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VS</a:t>
            </a:r>
            <a:endParaRPr lang="zh-CN" altLang="en-US" sz="3600" dirty="0">
              <a:solidFill>
                <a:srgbClr val="01A0C7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4B9BE53C-01FB-46A3-875F-E5A5553C0C5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363702" y="2446305"/>
            <a:ext cx="2319337" cy="2682875"/>
          </a:xfrm>
          <a:ln w="28575">
            <a:solidFill>
              <a:srgbClr val="01A0C7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40" name="图片占位符 4">
            <a:extLst>
              <a:ext uri="{FF2B5EF4-FFF2-40B4-BE49-F238E27FC236}">
                <a16:creationId xmlns:a16="http://schemas.microsoft.com/office/drawing/2014/main" id="{F5F4A82F-7662-4A83-BA02-D817C5837AE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504363" y="2446305"/>
            <a:ext cx="2319337" cy="2682875"/>
          </a:xfrm>
          <a:ln w="28575">
            <a:solidFill>
              <a:srgbClr val="01A0C7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zh-CN" altLang="en-US"/>
          </a:p>
        </p:txBody>
      </p:sp>
      <p:sp>
        <p:nvSpPr>
          <p:cNvPr id="21" name="竖排文字占位符 20">
            <a:extLst>
              <a:ext uri="{FF2B5EF4-FFF2-40B4-BE49-F238E27FC236}">
                <a16:creationId xmlns:a16="http://schemas.microsoft.com/office/drawing/2014/main" id="{313C10FA-C89A-4382-AD5D-0DA0FCC678C7}"/>
              </a:ext>
            </a:extLst>
          </p:cNvPr>
          <p:cNvSpPr>
            <a:spLocks noGrp="1"/>
          </p:cNvSpPr>
          <p:nvPr>
            <p:ph type="body" orient="vert" sz="quarter" idx="32"/>
          </p:nvPr>
        </p:nvSpPr>
        <p:spPr>
          <a:xfrm>
            <a:off x="4669981" y="2220913"/>
            <a:ext cx="1543802" cy="3941762"/>
          </a:xfrm>
        </p:spPr>
        <p:txBody>
          <a:bodyPr vert="eaVert" anchor="t">
            <a:normAutofit/>
          </a:bodyPr>
          <a:lstStyle>
            <a:lvl1pPr marL="0" indent="0" algn="l" hangingPunc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7" name="竖排文字占位符 20">
            <a:extLst>
              <a:ext uri="{FF2B5EF4-FFF2-40B4-BE49-F238E27FC236}">
                <a16:creationId xmlns:a16="http://schemas.microsoft.com/office/drawing/2014/main" id="{2F744D89-F1EF-414D-8230-EDBBE180A9FA}"/>
              </a:ext>
            </a:extLst>
          </p:cNvPr>
          <p:cNvSpPr>
            <a:spLocks noGrp="1"/>
          </p:cNvSpPr>
          <p:nvPr>
            <p:ph type="body" orient="vert" sz="quarter" idx="33"/>
          </p:nvPr>
        </p:nvSpPr>
        <p:spPr>
          <a:xfrm>
            <a:off x="7577764" y="2220913"/>
            <a:ext cx="1459304" cy="3941762"/>
          </a:xfrm>
        </p:spPr>
        <p:txBody>
          <a:bodyPr vert="eaVert" anchor="t">
            <a:normAutofit/>
          </a:bodyPr>
          <a:lstStyle>
            <a:lvl1pPr marL="0" indent="0" hangingPunc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" name="竖排文字占位符 22">
            <a:extLst>
              <a:ext uri="{FF2B5EF4-FFF2-40B4-BE49-F238E27FC236}">
                <a16:creationId xmlns:a16="http://schemas.microsoft.com/office/drawing/2014/main" id="{7267E8D5-74EB-4CB7-BAC1-1255B24F9A6C}"/>
              </a:ext>
            </a:extLst>
          </p:cNvPr>
          <p:cNvSpPr>
            <a:spLocks noGrp="1"/>
          </p:cNvSpPr>
          <p:nvPr>
            <p:ph type="body" orient="vert" sz="quarter" idx="34" hasCustomPrompt="1"/>
          </p:nvPr>
        </p:nvSpPr>
        <p:spPr>
          <a:xfrm>
            <a:off x="6231115" y="2245065"/>
            <a:ext cx="422275" cy="3715837"/>
          </a:xfrm>
        </p:spPr>
        <p:txBody>
          <a:bodyPr vert="eaVert">
            <a:noAutofit/>
          </a:bodyPr>
          <a:lstStyle>
            <a:lvl1pPr marL="0" indent="0" algn="l">
              <a:buNone/>
              <a:defRPr sz="2400">
                <a:solidFill>
                  <a:srgbClr val="001F4C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8" name="竖排文字占位符 22">
            <a:extLst>
              <a:ext uri="{FF2B5EF4-FFF2-40B4-BE49-F238E27FC236}">
                <a16:creationId xmlns:a16="http://schemas.microsoft.com/office/drawing/2014/main" id="{69BAADCD-89B1-4835-A1A2-DA8015590363}"/>
              </a:ext>
            </a:extLst>
          </p:cNvPr>
          <p:cNvSpPr>
            <a:spLocks noGrp="1"/>
          </p:cNvSpPr>
          <p:nvPr>
            <p:ph type="body" orient="vert" sz="quarter" idx="35" hasCustomPrompt="1"/>
          </p:nvPr>
        </p:nvSpPr>
        <p:spPr>
          <a:xfrm>
            <a:off x="9058462" y="2245065"/>
            <a:ext cx="422275" cy="3715837"/>
          </a:xfrm>
        </p:spPr>
        <p:txBody>
          <a:bodyPr vert="eaVert">
            <a:noAutofit/>
          </a:bodyPr>
          <a:lstStyle>
            <a:lvl1pPr marL="0" indent="0">
              <a:buNone/>
              <a:defRPr sz="2400">
                <a:solidFill>
                  <a:srgbClr val="001F4C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36478152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逻辑页-并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F6755C7F-259B-44B9-B4F8-BF09FE21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D2C0ACCD-FE71-4E99-AE14-DCEE2A3E48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63702" y="1395926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3C00B50-2DBF-4557-9E6E-8980A7255988}"/>
              </a:ext>
            </a:extLst>
          </p:cNvPr>
          <p:cNvSpPr/>
          <p:nvPr/>
        </p:nvSpPr>
        <p:spPr>
          <a:xfrm>
            <a:off x="7971577" y="2175507"/>
            <a:ext cx="505933" cy="505933"/>
          </a:xfrm>
          <a:prstGeom prst="ellipse">
            <a:avLst/>
          </a:prstGeom>
          <a:noFill/>
          <a:ln w="28575"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7C1E553E-B4CB-483F-B37D-244A2A87F8AF}"/>
              </a:ext>
            </a:extLst>
          </p:cNvPr>
          <p:cNvSpPr/>
          <p:nvPr/>
        </p:nvSpPr>
        <p:spPr>
          <a:xfrm>
            <a:off x="3328433" y="2175505"/>
            <a:ext cx="505933" cy="505933"/>
          </a:xfrm>
          <a:prstGeom prst="ellipse">
            <a:avLst/>
          </a:prstGeom>
          <a:noFill/>
          <a:ln w="28575"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B8210A9-59D5-4CC9-A57E-B0BF0CD45A58}"/>
              </a:ext>
            </a:extLst>
          </p:cNvPr>
          <p:cNvSpPr/>
          <p:nvPr/>
        </p:nvSpPr>
        <p:spPr>
          <a:xfrm>
            <a:off x="5650005" y="2175506"/>
            <a:ext cx="505933" cy="505933"/>
          </a:xfrm>
          <a:prstGeom prst="ellipse">
            <a:avLst/>
          </a:prstGeom>
          <a:noFill/>
          <a:ln w="28575">
            <a:solidFill>
              <a:srgbClr val="001F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C9C3189-5E04-403C-995C-556088D0713B}"/>
              </a:ext>
            </a:extLst>
          </p:cNvPr>
          <p:cNvSpPr/>
          <p:nvPr/>
        </p:nvSpPr>
        <p:spPr>
          <a:xfrm>
            <a:off x="10293148" y="2175505"/>
            <a:ext cx="505933" cy="505933"/>
          </a:xfrm>
          <a:prstGeom prst="ellipse">
            <a:avLst/>
          </a:prstGeom>
          <a:noFill/>
          <a:ln w="28575">
            <a:solidFill>
              <a:srgbClr val="001F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671775D-C40C-46C0-8034-961BE1FF89CB}"/>
              </a:ext>
            </a:extLst>
          </p:cNvPr>
          <p:cNvCxnSpPr/>
          <p:nvPr userDrawn="1"/>
        </p:nvCxnSpPr>
        <p:spPr>
          <a:xfrm>
            <a:off x="2363702" y="2734603"/>
            <a:ext cx="9459998" cy="0"/>
          </a:xfrm>
          <a:prstGeom prst="line">
            <a:avLst/>
          </a:prstGeom>
          <a:ln w="19050">
            <a:solidFill>
              <a:srgbClr val="001F4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EE1EA366-1B63-4513-98BC-43FBDFD0959D}"/>
              </a:ext>
            </a:extLst>
          </p:cNvPr>
          <p:cNvSpPr/>
          <p:nvPr userDrawn="1"/>
        </p:nvSpPr>
        <p:spPr>
          <a:xfrm>
            <a:off x="2613837" y="2681438"/>
            <a:ext cx="1935126" cy="108000"/>
          </a:xfrm>
          <a:prstGeom prst="rect">
            <a:avLst/>
          </a:prstGeom>
          <a:solidFill>
            <a:srgbClr val="01A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FD9C080-8F31-4B0D-99D1-5069DAA758A3}"/>
              </a:ext>
            </a:extLst>
          </p:cNvPr>
          <p:cNvSpPr/>
          <p:nvPr userDrawn="1"/>
        </p:nvSpPr>
        <p:spPr>
          <a:xfrm>
            <a:off x="4935408" y="2681438"/>
            <a:ext cx="1935126" cy="108000"/>
          </a:xfrm>
          <a:prstGeom prst="rect">
            <a:avLst/>
          </a:prstGeom>
          <a:solidFill>
            <a:srgbClr val="001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DD8F0AB7-644D-4E07-86CD-29D308DA899B}"/>
              </a:ext>
            </a:extLst>
          </p:cNvPr>
          <p:cNvSpPr/>
          <p:nvPr userDrawn="1"/>
        </p:nvSpPr>
        <p:spPr>
          <a:xfrm>
            <a:off x="7256979" y="2681438"/>
            <a:ext cx="1935126" cy="108000"/>
          </a:xfrm>
          <a:prstGeom prst="rect">
            <a:avLst/>
          </a:prstGeom>
          <a:solidFill>
            <a:srgbClr val="01A0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155878F-D3FC-4A01-890C-4061F93E7503}"/>
              </a:ext>
            </a:extLst>
          </p:cNvPr>
          <p:cNvSpPr/>
          <p:nvPr userDrawn="1"/>
        </p:nvSpPr>
        <p:spPr>
          <a:xfrm>
            <a:off x="9583943" y="2681438"/>
            <a:ext cx="1935126" cy="108000"/>
          </a:xfrm>
          <a:prstGeom prst="rect">
            <a:avLst/>
          </a:prstGeom>
          <a:solidFill>
            <a:srgbClr val="001F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占位符 3">
            <a:extLst>
              <a:ext uri="{FF2B5EF4-FFF2-40B4-BE49-F238E27FC236}">
                <a16:creationId xmlns:a16="http://schemas.microsoft.com/office/drawing/2014/main" id="{69487D56-3568-4A02-B54B-1DDF8B5C84F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260048" y="2985946"/>
            <a:ext cx="1935126" cy="573087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01A0C7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41" name="文本占位符 9">
            <a:extLst>
              <a:ext uri="{FF2B5EF4-FFF2-40B4-BE49-F238E27FC236}">
                <a16:creationId xmlns:a16="http://schemas.microsoft.com/office/drawing/2014/main" id="{158A9615-58C4-4222-BBD8-5EEEE05DA7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69882" y="3432119"/>
            <a:ext cx="1935126" cy="2730306"/>
          </a:xfrm>
        </p:spPr>
        <p:txBody>
          <a:bodyPr>
            <a:normAutofit/>
          </a:bodyPr>
          <a:lstStyle>
            <a:lvl1pPr marL="0" indent="0" algn="l" hangingPunc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单击编辑文本</a:t>
            </a:r>
          </a:p>
        </p:txBody>
      </p:sp>
      <p:sp>
        <p:nvSpPr>
          <p:cNvPr id="45" name="文本占位符 3">
            <a:extLst>
              <a:ext uri="{FF2B5EF4-FFF2-40B4-BE49-F238E27FC236}">
                <a16:creationId xmlns:a16="http://schemas.microsoft.com/office/drawing/2014/main" id="{08B6C54F-8D82-4095-9659-297B7D51DBC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88513" y="2985946"/>
            <a:ext cx="1928232" cy="573087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001F4C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46" name="文本占位符 9">
            <a:extLst>
              <a:ext uri="{FF2B5EF4-FFF2-40B4-BE49-F238E27FC236}">
                <a16:creationId xmlns:a16="http://schemas.microsoft.com/office/drawing/2014/main" id="{34C508B5-3084-49D6-A939-68954D3967B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598347" y="3432119"/>
            <a:ext cx="1928232" cy="2730306"/>
          </a:xfrm>
        </p:spPr>
        <p:txBody>
          <a:bodyPr>
            <a:normAutofit/>
          </a:bodyPr>
          <a:lstStyle>
            <a:lvl1pPr marL="0" indent="0" algn="l" hangingPunc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单击编辑文本</a:t>
            </a:r>
          </a:p>
        </p:txBody>
      </p:sp>
      <p:sp>
        <p:nvSpPr>
          <p:cNvPr id="47" name="文本占位符 3">
            <a:extLst>
              <a:ext uri="{FF2B5EF4-FFF2-40B4-BE49-F238E27FC236}">
                <a16:creationId xmlns:a16="http://schemas.microsoft.com/office/drawing/2014/main" id="{362A56CA-856D-4FAE-9A19-CD1432320F9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18761" y="2985946"/>
            <a:ext cx="1935126" cy="573087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01A0C7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48" name="文本占位符 9">
            <a:extLst>
              <a:ext uri="{FF2B5EF4-FFF2-40B4-BE49-F238E27FC236}">
                <a16:creationId xmlns:a16="http://schemas.microsoft.com/office/drawing/2014/main" id="{06F8E837-F742-4256-9703-B8BCA3A5B9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28595" y="3432119"/>
            <a:ext cx="1935126" cy="2730306"/>
          </a:xfrm>
        </p:spPr>
        <p:txBody>
          <a:bodyPr>
            <a:normAutofit/>
          </a:bodyPr>
          <a:lstStyle>
            <a:lvl1pPr marL="0" indent="0" algn="l" hangingPunc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单击编辑文本</a:t>
            </a:r>
          </a:p>
        </p:txBody>
      </p:sp>
      <p:sp>
        <p:nvSpPr>
          <p:cNvPr id="49" name="文本占位符 3">
            <a:extLst>
              <a:ext uri="{FF2B5EF4-FFF2-40B4-BE49-F238E27FC236}">
                <a16:creationId xmlns:a16="http://schemas.microsoft.com/office/drawing/2014/main" id="{179936D0-0043-430B-86EA-0C494371CE6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947226" y="2985946"/>
            <a:ext cx="1928232" cy="573087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rgbClr val="001F4C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编辑标题</a:t>
            </a:r>
          </a:p>
        </p:txBody>
      </p:sp>
      <p:sp>
        <p:nvSpPr>
          <p:cNvPr id="50" name="文本占位符 9">
            <a:extLst>
              <a:ext uri="{FF2B5EF4-FFF2-40B4-BE49-F238E27FC236}">
                <a16:creationId xmlns:a16="http://schemas.microsoft.com/office/drawing/2014/main" id="{76BCFE46-E8E1-4897-BF6F-488AF08EFA9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57060" y="3432119"/>
            <a:ext cx="1928232" cy="2730306"/>
          </a:xfrm>
        </p:spPr>
        <p:txBody>
          <a:bodyPr>
            <a:normAutofit/>
          </a:bodyPr>
          <a:lstStyle>
            <a:lvl1pPr marL="0" indent="0" algn="l" hangingPunct="0">
              <a:lnSpc>
                <a:spcPct val="12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单击编辑文本</a:t>
            </a:r>
          </a:p>
        </p:txBody>
      </p:sp>
    </p:spTree>
    <p:extLst>
      <p:ext uri="{BB962C8B-B14F-4D97-AF65-F5344CB8AC3E}">
        <p14:creationId xmlns:p14="http://schemas.microsoft.com/office/powerpoint/2010/main" val="40649618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6C46CC-7551-407B-9D32-F612E9173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9E92-0A32-40E4-A3F0-407EE2A381CD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491C24-8A9E-41E3-AB6F-57E61FC57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5005AF-87AF-4C45-A41E-3FBAC0EDC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8A4628-D24B-4A88-8E61-52EF61CC85F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日期占位符 1">
            <a:extLst>
              <a:ext uri="{FF2B5EF4-FFF2-40B4-BE49-F238E27FC236}">
                <a16:creationId xmlns:a16="http://schemas.microsoft.com/office/drawing/2014/main" id="{304D7AA2-D94C-445A-B5F7-F6EBC8C09B91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6C69E92-0A32-40E4-A3F0-407EE2A381CD}" type="datetimeFigureOut">
              <a:rPr lang="zh-CN" altLang="en-US" smtClean="0"/>
              <a:pPr/>
              <a:t>2024/12/16</a:t>
            </a:fld>
            <a:endParaRPr lang="zh-CN" altLang="en-US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5FABF9D0-42E8-4B97-9183-53182666C643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58A4628-D24B-4A88-8E61-52EF61CC85F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EABC67E1-796E-4865-A23E-24630A5C33AD}"/>
              </a:ext>
            </a:extLst>
          </p:cNvPr>
          <p:cNvSpPr/>
          <p:nvPr userDrawn="1"/>
        </p:nvSpPr>
        <p:spPr>
          <a:xfrm>
            <a:off x="0" y="957620"/>
            <a:ext cx="12205236" cy="4942759"/>
          </a:xfrm>
          <a:custGeom>
            <a:avLst/>
            <a:gdLst>
              <a:gd name="connsiteX0" fmla="*/ 0 w 12205236"/>
              <a:gd name="connsiteY0" fmla="*/ 0 h 4942759"/>
              <a:gd name="connsiteX1" fmla="*/ 12192000 w 12205236"/>
              <a:gd name="connsiteY1" fmla="*/ 0 h 4942759"/>
              <a:gd name="connsiteX2" fmla="*/ 12192000 w 12205236"/>
              <a:gd name="connsiteY2" fmla="*/ 1773260 h 4942759"/>
              <a:gd name="connsiteX3" fmla="*/ 12205236 w 12205236"/>
              <a:gd name="connsiteY3" fmla="*/ 1773260 h 4942759"/>
              <a:gd name="connsiteX4" fmla="*/ 12205236 w 12205236"/>
              <a:gd name="connsiteY4" fmla="*/ 3569397 h 4942759"/>
              <a:gd name="connsiteX5" fmla="*/ 12205236 w 12205236"/>
              <a:gd name="connsiteY5" fmla="*/ 3581118 h 4942759"/>
              <a:gd name="connsiteX6" fmla="*/ 12205236 w 12205236"/>
              <a:gd name="connsiteY6" fmla="*/ 4473622 h 4942759"/>
              <a:gd name="connsiteX7" fmla="*/ 11994800 w 12205236"/>
              <a:gd name="connsiteY7" fmla="*/ 4362352 h 4942759"/>
              <a:gd name="connsiteX8" fmla="*/ 11153060 w 12205236"/>
              <a:gd name="connsiteY8" fmla="*/ 4072245 h 4942759"/>
              <a:gd name="connsiteX9" fmla="*/ 9006623 w 12205236"/>
              <a:gd name="connsiteY9" fmla="*/ 4079904 h 4942759"/>
              <a:gd name="connsiteX10" fmla="*/ 6186792 w 12205236"/>
              <a:gd name="connsiteY10" fmla="*/ 4585439 h 4942759"/>
              <a:gd name="connsiteX11" fmla="*/ 2861917 w 12205236"/>
              <a:gd name="connsiteY11" fmla="*/ 4937783 h 4942759"/>
              <a:gd name="connsiteX12" fmla="*/ 1146871 w 12205236"/>
              <a:gd name="connsiteY12" fmla="*/ 4761611 h 4942759"/>
              <a:gd name="connsiteX13" fmla="*/ 168348 w 12205236"/>
              <a:gd name="connsiteY13" fmla="*/ 4340331 h 4942759"/>
              <a:gd name="connsiteX14" fmla="*/ 66738 w 12205236"/>
              <a:gd name="connsiteY14" fmla="*/ 4276429 h 4942759"/>
              <a:gd name="connsiteX15" fmla="*/ 0 w 12205236"/>
              <a:gd name="connsiteY15" fmla="*/ 4228556 h 4942759"/>
              <a:gd name="connsiteX16" fmla="*/ 0 w 12205236"/>
              <a:gd name="connsiteY16" fmla="*/ 3335590 h 4942759"/>
              <a:gd name="connsiteX17" fmla="*/ 0 w 12205236"/>
              <a:gd name="connsiteY17" fmla="*/ 3324331 h 4942759"/>
              <a:gd name="connsiteX18" fmla="*/ 0 w 12205236"/>
              <a:gd name="connsiteY18" fmla="*/ 1773260 h 4942759"/>
              <a:gd name="connsiteX19" fmla="*/ 0 w 12205236"/>
              <a:gd name="connsiteY19" fmla="*/ 1773260 h 4942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205236" h="4942759">
                <a:moveTo>
                  <a:pt x="0" y="0"/>
                </a:moveTo>
                <a:lnTo>
                  <a:pt x="12192000" y="0"/>
                </a:lnTo>
                <a:lnTo>
                  <a:pt x="12192000" y="1773260"/>
                </a:lnTo>
                <a:lnTo>
                  <a:pt x="12205236" y="1773260"/>
                </a:lnTo>
                <a:lnTo>
                  <a:pt x="12205236" y="3569397"/>
                </a:lnTo>
                <a:lnTo>
                  <a:pt x="12205236" y="3581118"/>
                </a:lnTo>
                <a:lnTo>
                  <a:pt x="12205236" y="4473622"/>
                </a:lnTo>
                <a:lnTo>
                  <a:pt x="11994800" y="4362352"/>
                </a:lnTo>
                <a:cubicBezTo>
                  <a:pt x="11739648" y="4237564"/>
                  <a:pt x="11459944" y="4127138"/>
                  <a:pt x="11153060" y="4072245"/>
                </a:cubicBezTo>
                <a:cubicBezTo>
                  <a:pt x="10539291" y="3962456"/>
                  <a:pt x="9834334" y="3994371"/>
                  <a:pt x="9006623" y="4079904"/>
                </a:cubicBezTo>
                <a:cubicBezTo>
                  <a:pt x="8178911" y="4165436"/>
                  <a:pt x="7210909" y="4442459"/>
                  <a:pt x="6186792" y="4585439"/>
                </a:cubicBezTo>
                <a:cubicBezTo>
                  <a:pt x="5162675" y="4728418"/>
                  <a:pt x="3701904" y="4908420"/>
                  <a:pt x="2861917" y="4937783"/>
                </a:cubicBezTo>
                <a:cubicBezTo>
                  <a:pt x="2021930" y="4967145"/>
                  <a:pt x="1595799" y="4861186"/>
                  <a:pt x="1146871" y="4761611"/>
                </a:cubicBezTo>
                <a:cubicBezTo>
                  <a:pt x="697943" y="4662035"/>
                  <a:pt x="440159" y="4497354"/>
                  <a:pt x="168348" y="4340331"/>
                </a:cubicBezTo>
                <a:cubicBezTo>
                  <a:pt x="134373" y="4320704"/>
                  <a:pt x="100395" y="4299201"/>
                  <a:pt x="66738" y="4276429"/>
                </a:cubicBezTo>
                <a:lnTo>
                  <a:pt x="0" y="4228556"/>
                </a:lnTo>
                <a:lnTo>
                  <a:pt x="0" y="3335590"/>
                </a:lnTo>
                <a:lnTo>
                  <a:pt x="0" y="3324331"/>
                </a:lnTo>
                <a:lnTo>
                  <a:pt x="0" y="1773260"/>
                </a:lnTo>
                <a:lnTo>
                  <a:pt x="0" y="1773260"/>
                </a:lnTo>
                <a:close/>
              </a:path>
            </a:pathLst>
          </a:custGeom>
          <a:gradFill>
            <a:gsLst>
              <a:gs pos="44000">
                <a:srgbClr val="003F98"/>
              </a:gs>
              <a:gs pos="100000">
                <a:srgbClr val="003F98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10" name="图片 9" descr="河边城市的建筑&#10;&#10;描述已自动生成">
            <a:extLst>
              <a:ext uri="{FF2B5EF4-FFF2-40B4-BE49-F238E27FC236}">
                <a16:creationId xmlns:a16="http://schemas.microsoft.com/office/drawing/2014/main" id="{5DCD3F47-2337-405E-B875-12E217FCFD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924" r="99076">
                        <a14:foregroundMark x1="6851" y1="41509" x2="6851" y2="53208"/>
                        <a14:foregroundMark x1="6851" y1="53208" x2="3772" y2="73962"/>
                        <a14:foregroundMark x1="3772" y1="73962" x2="1155" y2="65849"/>
                        <a14:foregroundMark x1="1155" y1="65849" x2="4080" y2="75849"/>
                        <a14:foregroundMark x1="4080" y1="75849" x2="18399" y2="80189"/>
                        <a14:foregroundMark x1="18399" y1="80189" x2="25404" y2="79434"/>
                        <a14:foregroundMark x1="25404" y1="79434" x2="28945" y2="72642"/>
                        <a14:foregroundMark x1="28945" y1="72642" x2="28176" y2="61698"/>
                        <a14:foregroundMark x1="28176" y1="61698" x2="25096" y2="55094"/>
                        <a14:foregroundMark x1="25096" y1="55094" x2="33410" y2="55660"/>
                        <a14:foregroundMark x1="33410" y1="55660" x2="39877" y2="68868"/>
                        <a14:foregroundMark x1="39877" y1="68868" x2="44650" y2="73019"/>
                        <a14:foregroundMark x1="44650" y1="73019" x2="55735" y2="74906"/>
                        <a14:foregroundMark x1="55735" y1="74906" x2="59892" y2="73962"/>
                        <a14:foregroundMark x1="59892" y1="73962" x2="64665" y2="69057"/>
                        <a14:foregroundMark x1="64665" y1="69057" x2="66359" y2="60000"/>
                        <a14:foregroundMark x1="66359" y1="60000" x2="69053" y2="67358"/>
                        <a14:foregroundMark x1="69053" y1="67358" x2="70824" y2="75849"/>
                        <a14:foregroundMark x1="70824" y1="75849" x2="77829" y2="71132"/>
                        <a14:foregroundMark x1="77829" y1="71132" x2="80523" y2="63774"/>
                        <a14:foregroundMark x1="80523" y1="63774" x2="92610" y2="72075"/>
                        <a14:foregroundMark x1="92610" y1="72075" x2="94765" y2="60566"/>
                        <a14:foregroundMark x1="94765" y1="60566" x2="93072" y2="42830"/>
                        <a14:foregroundMark x1="4465" y1="48113" x2="5389" y2="60566"/>
                        <a14:foregroundMark x1="5389" y1="60566" x2="2002" y2="67925"/>
                        <a14:foregroundMark x1="2002" y1="67925" x2="539" y2="76981"/>
                        <a14:foregroundMark x1="539" y1="76981" x2="2309" y2="96038"/>
                        <a14:foregroundMark x1="2309" y1="96038" x2="91378" y2="96038"/>
                        <a14:foregroundMark x1="91378" y1="96038" x2="95304" y2="93585"/>
                        <a14:foregroundMark x1="95304" y1="93585" x2="98537" y2="70189"/>
                        <a14:foregroundMark x1="98306" y1="93962" x2="99307" y2="99811"/>
                        <a14:foregroundMark x1="74442" y1="53208" x2="73287" y2="52453"/>
                        <a14:foregroundMark x1="74519" y1="52453" x2="74750" y2="53774"/>
                        <a14:foregroundMark x1="77136" y1="55283" x2="77444" y2="55660"/>
                        <a14:foregroundMark x1="71517" y1="51132" x2="71594" y2="53962"/>
                        <a14:foregroundMark x1="29176" y1="51132" x2="29792" y2="51887"/>
                        <a14:foregroundMark x1="36490" y1="52830" x2="37028" y2="54717"/>
                        <a14:foregroundMark x1="36182" y1="53396" x2="35258" y2="54528"/>
                        <a14:foregroundMark x1="38876" y1="56038" x2="39184" y2="56415"/>
                        <a14:foregroundMark x1="48807" y1="62642" x2="51963" y2="63396"/>
                        <a14:foregroundMark x1="6082" y1="47547" x2="5004" y2="75094"/>
                        <a14:foregroundMark x1="5004" y1="75094" x2="1155" y2="71698"/>
                        <a14:foregroundMark x1="1155" y1="71698" x2="2002" y2="96604"/>
                        <a14:foregroundMark x1="2002" y1="96604" x2="5235" y2="98113"/>
                        <a14:foregroundMark x1="1694" y1="98302" x2="30023" y2="99811"/>
                        <a14:foregroundMark x1="49962" y1="62453" x2="52810" y2="62830"/>
                        <a14:foregroundMark x1="2771" y1="96415" x2="3926" y2="99811"/>
                        <a14:foregroundMark x1="2771" y1="96415" x2="924" y2="94528"/>
                        <a14:backgroundMark x1="2771" y1="15472" x2="14781" y2="34340"/>
                        <a14:backgroundMark x1="14781" y1="34340" x2="15935" y2="44906"/>
                        <a14:backgroundMark x1="15935" y1="44906" x2="19092" y2="51698"/>
                        <a14:backgroundMark x1="19092" y1="51698" x2="20554" y2="39811"/>
                        <a14:backgroundMark x1="20554" y1="39811" x2="26713" y2="37736"/>
                        <a14:backgroundMark x1="26713" y1="37736" x2="36875" y2="40755"/>
                        <a14:backgroundMark x1="36875" y1="40755" x2="42879" y2="47170"/>
                        <a14:backgroundMark x1="42879" y1="47170" x2="45420" y2="56415"/>
                        <a14:backgroundMark x1="45420" y1="56415" x2="49192" y2="45283"/>
                        <a14:backgroundMark x1="49192" y1="45283" x2="54119" y2="48113"/>
                        <a14:backgroundMark x1="54119" y1="48113" x2="55427" y2="57358"/>
                        <a14:backgroundMark x1="55427" y1="57358" x2="58661" y2="36038"/>
                        <a14:backgroundMark x1="58661" y1="36038" x2="62433" y2="33019"/>
                        <a14:backgroundMark x1="62433" y1="33019" x2="77444" y2="39057"/>
                        <a14:backgroundMark x1="77444" y1="39057" x2="81216" y2="44906"/>
                        <a14:backgroundMark x1="81216" y1="44906" x2="85373" y2="25283"/>
                        <a14:backgroundMark x1="85373" y1="25283" x2="90916" y2="22453"/>
                        <a14:backgroundMark x1="90916" y1="22453" x2="94457" y2="29811"/>
                        <a14:backgroundMark x1="94457" y1="29811" x2="98537" y2="47925"/>
                        <a14:backgroundMark x1="98537" y1="47925" x2="99384" y2="637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36" y="1883119"/>
            <a:ext cx="12192000" cy="497488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65D7348-408E-454A-B8DE-D7FF55ABA1ED}"/>
              </a:ext>
            </a:extLst>
          </p:cNvPr>
          <p:cNvSpPr/>
          <p:nvPr userDrawn="1"/>
        </p:nvSpPr>
        <p:spPr>
          <a:xfrm>
            <a:off x="-1" y="-1"/>
            <a:ext cx="12205235" cy="2817723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pic>
        <p:nvPicPr>
          <p:cNvPr id="12" name="图片 11" descr="图片包含 游戏机, 房间&#10;&#10;描述已自动生成">
            <a:extLst>
              <a:ext uri="{FF2B5EF4-FFF2-40B4-BE49-F238E27FC236}">
                <a16:creationId xmlns:a16="http://schemas.microsoft.com/office/drawing/2014/main" id="{46CF4E19-0FD5-4148-9164-6D7D23239DA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193" b="96440" l="4210" r="98253">
                        <a14:foregroundMark x1="22875" y1="14082" x2="50834" y2="51345"/>
                        <a14:foregroundMark x1="50834" y1="51345" x2="65687" y2="85285"/>
                        <a14:foregroundMark x1="65687" y1="85285" x2="71962" y2="89478"/>
                        <a14:foregroundMark x1="71962" y1="89478" x2="78793" y2="85285"/>
                        <a14:foregroundMark x1="78793" y1="85285" x2="83797" y2="78323"/>
                        <a14:foregroundMark x1="83797" y1="78323" x2="87847" y2="39794"/>
                        <a14:foregroundMark x1="87847" y1="39794" x2="87292" y2="24051"/>
                        <a14:foregroundMark x1="87292" y1="24051" x2="31136" y2="54272"/>
                        <a14:foregroundMark x1="31136" y1="54272" x2="14456" y2="67563"/>
                        <a14:foregroundMark x1="14456" y1="67563" x2="13582" y2="57991"/>
                        <a14:foregroundMark x1="13582" y1="57991" x2="29627" y2="28639"/>
                        <a14:foregroundMark x1="29627" y1="28639" x2="26450" y2="21361"/>
                        <a14:foregroundMark x1="26450" y1="21361" x2="16998" y2="24604"/>
                        <a14:foregroundMark x1="16998" y1="24604" x2="10564" y2="29035"/>
                        <a14:foregroundMark x1="10564" y1="29035" x2="65608" y2="56566"/>
                        <a14:foregroundMark x1="65608" y1="56566" x2="73630" y2="64794"/>
                        <a14:foregroundMark x1="73630" y1="64794" x2="81732" y2="68908"/>
                        <a14:foregroundMark x1="81732" y1="68908" x2="88959" y2="69383"/>
                        <a14:foregroundMark x1="88959" y1="69383" x2="37808" y2="84177"/>
                        <a14:foregroundMark x1="37808" y1="84177" x2="37967" y2="92089"/>
                        <a14:foregroundMark x1="37967" y1="92089" x2="62510" y2="14320"/>
                        <a14:foregroundMark x1="62510" y1="14320" x2="60127" y2="6962"/>
                        <a14:foregroundMark x1="60127" y1="6962" x2="51867" y2="5538"/>
                        <a14:foregroundMark x1="51867" y1="5538" x2="43288" y2="7911"/>
                        <a14:foregroundMark x1="43288" y1="7911" x2="37252" y2="11867"/>
                        <a14:foregroundMark x1="37252" y1="11867" x2="26926" y2="26108"/>
                        <a14:foregroundMark x1="26926" y1="26108" x2="34790" y2="19225"/>
                        <a14:foregroundMark x1="34790" y1="19225" x2="55600" y2="16377"/>
                        <a14:foregroundMark x1="55600" y1="16377" x2="66402" y2="17563"/>
                        <a14:foregroundMark x1="66402" y1="17563" x2="83956" y2="50949"/>
                        <a14:foregroundMark x1="83956" y1="50949" x2="88165" y2="70174"/>
                        <a14:foregroundMark x1="88165" y1="70174" x2="86497" y2="78323"/>
                        <a14:foregroundMark x1="86497" y1="78323" x2="73948" y2="59968"/>
                        <a14:foregroundMark x1="73948" y1="59968" x2="66640" y2="26345"/>
                        <a14:foregroundMark x1="66640" y1="26345" x2="55044" y2="38528"/>
                        <a14:foregroundMark x1="55044" y1="38528" x2="46227" y2="59019"/>
                        <a14:foregroundMark x1="46227" y1="59019" x2="45592" y2="78481"/>
                        <a14:foregroundMark x1="45592" y1="78481" x2="57903" y2="76028"/>
                        <a14:foregroundMark x1="57903" y1="76028" x2="55600" y2="67642"/>
                        <a14:foregroundMark x1="55600" y1="67642" x2="35346" y2="53006"/>
                        <a14:foregroundMark x1="35346" y1="53006" x2="28674" y2="61472"/>
                        <a14:foregroundMark x1="28674" y1="61472" x2="27879" y2="69304"/>
                        <a14:foregroundMark x1="27879" y1="69304" x2="33042" y2="77690"/>
                        <a14:foregroundMark x1="33042" y1="77690" x2="29388" y2="84415"/>
                        <a14:foregroundMark x1="29388" y1="84415" x2="11438" y2="56804"/>
                        <a14:foregroundMark x1="11438" y1="56804" x2="11835" y2="37896"/>
                        <a14:foregroundMark x1="11835" y1="37896" x2="14853" y2="28956"/>
                        <a14:foregroundMark x1="14853" y1="28956" x2="22716" y2="24288"/>
                        <a14:foregroundMark x1="22716" y1="24288" x2="56712" y2="18117"/>
                        <a14:foregroundMark x1="56712" y1="18117" x2="67117" y2="22310"/>
                        <a14:foregroundMark x1="67117" y1="22310" x2="72597" y2="27453"/>
                        <a14:foregroundMark x1="72597" y1="27453" x2="89833" y2="65111"/>
                        <a14:foregroundMark x1="89833" y1="65111" x2="86180" y2="71598"/>
                        <a14:foregroundMark x1="86180" y1="71598" x2="58777" y2="93750"/>
                        <a14:foregroundMark x1="58777" y1="93750" x2="31215" y2="78560"/>
                        <a14:foregroundMark x1="31215" y1="78560" x2="18268" y2="84731"/>
                        <a14:foregroundMark x1="18268" y1="84731" x2="18983" y2="83386"/>
                        <a14:foregroundMark x1="42971" y1="10522" x2="45512" y2="19066"/>
                        <a14:foregroundMark x1="45512" y1="19066" x2="52423" y2="13449"/>
                        <a14:foregroundMark x1="52423" y1="13449" x2="51787" y2="6092"/>
                        <a14:foregroundMark x1="51787" y1="6092" x2="77284" y2="34415"/>
                        <a14:foregroundMark x1="77284" y1="34415" x2="86100" y2="35680"/>
                        <a14:foregroundMark x1="86100" y1="35680" x2="92613" y2="38845"/>
                        <a14:foregroundMark x1="92613" y1="38845" x2="89436" y2="57278"/>
                        <a14:foregroundMark x1="89436" y1="57278" x2="81096" y2="59494"/>
                        <a14:foregroundMark x1="81096" y1="59494" x2="50199" y2="56883"/>
                        <a14:foregroundMark x1="50199" y1="56883" x2="17712" y2="43592"/>
                        <a14:foregroundMark x1="17712" y1="43592" x2="9690" y2="45807"/>
                        <a14:foregroundMark x1="9690" y1="45807" x2="5322" y2="52294"/>
                        <a14:foregroundMark x1="5322" y1="52294" x2="16283" y2="22152"/>
                        <a14:foregroundMark x1="16283" y1="22152" x2="34154" y2="14161"/>
                        <a14:foregroundMark x1="34154" y1="14161" x2="46227" y2="17326"/>
                        <a14:foregroundMark x1="46227" y1="17326" x2="52025" y2="28797"/>
                        <a14:foregroundMark x1="52025" y1="28797" x2="53455" y2="62342"/>
                        <a14:foregroundMark x1="53455" y1="62342" x2="51152" y2="73972"/>
                        <a14:foregroundMark x1="51152" y1="73972" x2="63860" y2="69146"/>
                        <a14:foregroundMark x1="63860" y1="69146" x2="64496" y2="60127"/>
                        <a14:foregroundMark x1="64496" y1="60127" x2="65687" y2="68908"/>
                        <a14:foregroundMark x1="65687" y1="68908" x2="48292" y2="64873"/>
                        <a14:foregroundMark x1="48292" y1="64873" x2="34154" y2="57041"/>
                        <a14:foregroundMark x1="34154" y1="57041" x2="32883" y2="68908"/>
                        <a14:foregroundMark x1="32883" y1="68908" x2="38602" y2="76108"/>
                        <a14:foregroundMark x1="38602" y1="76108" x2="28356" y2="82358"/>
                        <a14:foregroundMark x1="28356" y1="82358" x2="44400" y2="88212"/>
                        <a14:foregroundMark x1="44400" y1="88212" x2="52423" y2="88924"/>
                        <a14:foregroundMark x1="52423" y1="88924" x2="60048" y2="88212"/>
                        <a14:foregroundMark x1="60048" y1="88212" x2="66561" y2="84494"/>
                        <a14:foregroundMark x1="66561" y1="84494" x2="94440" y2="55696"/>
                        <a14:foregroundMark x1="63542" y1="6883" x2="41144" y2="5696"/>
                        <a14:foregroundMark x1="41144" y1="5696" x2="20572" y2="15823"/>
                        <a14:foregroundMark x1="20572" y1="15823" x2="4845" y2="43038"/>
                        <a14:foregroundMark x1="4845" y1="43038" x2="7228" y2="65823"/>
                        <a14:foregroundMark x1="7228" y1="65823" x2="10167" y2="73180"/>
                        <a14:foregroundMark x1="10167" y1="73180" x2="26052" y2="88608"/>
                        <a14:foregroundMark x1="26052" y1="88608" x2="39714" y2="94699"/>
                        <a14:foregroundMark x1="39714" y1="94699" x2="54091" y2="96440"/>
                        <a14:foregroundMark x1="54091" y1="96440" x2="69102" y2="92801"/>
                        <a14:foregroundMark x1="69102" y1="92801" x2="75536" y2="89320"/>
                        <a14:foregroundMark x1="75536" y1="89320" x2="86100" y2="78877"/>
                        <a14:foregroundMark x1="9929" y1="29193" x2="4210" y2="52690"/>
                        <a14:foregroundMark x1="4210" y1="52690" x2="4210" y2="60285"/>
                        <a14:foregroundMark x1="4210" y1="60285" x2="8340" y2="65823"/>
                        <a14:foregroundMark x1="50675" y1="4430" x2="78157" y2="15111"/>
                        <a14:foregroundMark x1="78157" y1="15111" x2="84512" y2="19937"/>
                        <a14:foregroundMark x1="84512" y1="19937" x2="88721" y2="26899"/>
                        <a14:foregroundMark x1="90389" y1="26424" x2="96426" y2="40744"/>
                        <a14:foregroundMark x1="96426" y1="40744" x2="95393" y2="62975"/>
                        <a14:foregroundMark x1="95393" y1="62975" x2="89277" y2="76741"/>
                        <a14:foregroundMark x1="89277" y1="76741" x2="86418" y2="79984"/>
                        <a14:foregroundMark x1="15886" y1="34098" x2="15886" y2="40744"/>
                        <a14:foregroundMark x1="34631" y1="70016" x2="66878" y2="73339"/>
                        <a14:foregroundMark x1="66878" y1="73339" x2="70532" y2="66772"/>
                        <a14:foregroundMark x1="70532" y1="66772" x2="69420" y2="65823"/>
                        <a14:foregroundMark x1="67514" y1="19620" x2="74265" y2="23022"/>
                        <a14:foregroundMark x1="74265" y1="23022" x2="83241" y2="36788"/>
                        <a14:foregroundMark x1="83241" y1="36788" x2="83479" y2="41218"/>
                        <a14:foregroundMark x1="63542" y1="6408" x2="78396" y2="15348"/>
                        <a14:foregroundMark x1="97855" y1="48418" x2="97697" y2="53481"/>
                        <a14:foregroundMark x1="76013" y1="18987" x2="76172" y2="24446"/>
                        <a14:foregroundMark x1="98253" y1="48022" x2="98253" y2="49604"/>
                        <a14:foregroundMark x1="98173" y1="47864" x2="98173" y2="54984"/>
                        <a14:foregroundMark x1="23987" y1="21203" x2="13741" y2="52927"/>
                        <a14:foregroundMark x1="13741" y1="52927" x2="8658" y2="58149"/>
                        <a14:foregroundMark x1="8658" y1="58149" x2="10167" y2="65348"/>
                        <a14:foregroundMark x1="10167" y1="65348" x2="17792" y2="62342"/>
                        <a14:foregroundMark x1="17792" y1="62342" x2="21525" y2="53877"/>
                        <a14:foregroundMark x1="21525" y1="53877" x2="22637" y2="64003"/>
                        <a14:foregroundMark x1="22637" y1="64003" x2="31851" y2="89557"/>
                        <a14:foregroundMark x1="31851" y1="89557" x2="39555" y2="92722"/>
                        <a14:foregroundMark x1="39555" y1="92722" x2="47577" y2="93750"/>
                        <a14:foregroundMark x1="47577" y1="93750" x2="57824" y2="78718"/>
                        <a14:foregroundMark x1="57824" y1="78718" x2="71009" y2="32674"/>
                        <a14:foregroundMark x1="71009" y1="32674" x2="80064" y2="18829"/>
                        <a14:foregroundMark x1="32883" y1="29351" x2="42017" y2="33307"/>
                        <a14:foregroundMark x1="42017" y1="33307" x2="58062" y2="55854"/>
                        <a14:foregroundMark x1="58062" y1="55854" x2="61239" y2="64161"/>
                        <a14:foregroundMark x1="61239" y1="64161" x2="53852" y2="65981"/>
                        <a14:foregroundMark x1="53852" y1="65981" x2="38761" y2="64636"/>
                        <a14:foregroundMark x1="38761" y1="64636" x2="30342" y2="60443"/>
                        <a14:foregroundMark x1="30342" y1="60443" x2="21843" y2="65348"/>
                        <a14:foregroundMark x1="21843" y1="65348" x2="17156" y2="79193"/>
                        <a14:foregroundMark x1="17156" y1="79193" x2="17156" y2="79905"/>
                        <a14:foregroundMark x1="46545" y1="26582" x2="45115" y2="44383"/>
                        <a14:foregroundMark x1="45115" y1="44383" x2="23193" y2="61313"/>
                        <a14:foregroundMark x1="23193" y1="61313" x2="16203" y2="65032"/>
                        <a14:foregroundMark x1="16203" y1="65032" x2="11041" y2="70095"/>
                        <a14:foregroundMark x1="11041" y1="70095" x2="15091" y2="76424"/>
                        <a14:foregroundMark x1="15091" y1="76424" x2="18983" y2="77215"/>
                        <a14:foregroundMark x1="47975" y1="31566" x2="46148" y2="360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7207" y="716114"/>
            <a:ext cx="1077586" cy="108186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30316C1-9ECE-4D7D-8CC2-23E694FE6C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8045" y="2405547"/>
            <a:ext cx="5555910" cy="914570"/>
          </a:xfrm>
        </p:spPr>
        <p:txBody>
          <a:bodyPr anchor="b">
            <a:noAutofit/>
          </a:bodyPr>
          <a:lstStyle>
            <a:lvl1pPr algn="dist">
              <a:defRPr sz="660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r>
              <a:rPr lang="zh-CN" altLang="en-US" dirty="0"/>
              <a:t>单击此处编辑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94879B5-E284-4F9D-864D-DEA7838D0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8045" y="3340150"/>
            <a:ext cx="5555910" cy="345718"/>
          </a:xfrm>
        </p:spPr>
        <p:txBody>
          <a:bodyPr>
            <a:normAutofit/>
          </a:bodyPr>
          <a:lstStyle>
            <a:lvl1pPr marL="0" indent="0" algn="dist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6185795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蓝底-仅标题（英文注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E1595A0-C254-4471-8E2B-EB62A70778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rgbClr val="E2F3FF">
                  <a:alpha val="95000"/>
                </a:srgbClr>
              </a:gs>
              <a:gs pos="100000">
                <a:srgbClr val="E2F3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EE4227E-E7E8-4DDC-9EB5-64796DD1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184" y="761784"/>
            <a:ext cx="6961632" cy="584775"/>
          </a:xfrm>
        </p:spPr>
        <p:txBody>
          <a:bodyPr/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文本占位符 10">
            <a:extLst>
              <a:ext uri="{FF2B5EF4-FFF2-40B4-BE49-F238E27FC236}">
                <a16:creationId xmlns:a16="http://schemas.microsoft.com/office/drawing/2014/main" id="{9F208842-3186-4340-89E0-7CDC9BA966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6001" y="1273003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单击此处添加英文翻译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790375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蓝底-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FE1595A0-C254-4471-8E2B-EB62A70778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0">
                <a:srgbClr val="E2F3FF">
                  <a:alpha val="95000"/>
                </a:srgbClr>
              </a:gs>
              <a:gs pos="100000">
                <a:srgbClr val="E2F3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4875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转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户外, 绿色, 火车, 房子&#10;&#10;描述已自动生成">
            <a:extLst>
              <a:ext uri="{FF2B5EF4-FFF2-40B4-BE49-F238E27FC236}">
                <a16:creationId xmlns:a16="http://schemas.microsoft.com/office/drawing/2014/main" id="{460D13B6-47E1-4D95-9815-A2CA5CFFD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207457"/>
            <a:ext cx="12192000" cy="46505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5DFE4BD-DB35-4B21-A37C-E774F42972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5000">
                <a:srgbClr val="E2F3FF">
                  <a:alpha val="95000"/>
                </a:srgbClr>
              </a:gs>
              <a:gs pos="100000">
                <a:srgbClr val="E2F3F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1CE8F5D-8A52-4B0E-BC18-5BF999B48341}"/>
              </a:ext>
            </a:extLst>
          </p:cNvPr>
          <p:cNvGrpSpPr/>
          <p:nvPr userDrawn="1"/>
        </p:nvGrpSpPr>
        <p:grpSpPr>
          <a:xfrm>
            <a:off x="5488174" y="1307986"/>
            <a:ext cx="1184218" cy="1184218"/>
            <a:chOff x="224320" y="94968"/>
            <a:chExt cx="3156356" cy="3147962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694EFE7-89BD-42EC-BFC8-EE2508B0BDF5}"/>
                </a:ext>
              </a:extLst>
            </p:cNvPr>
            <p:cNvSpPr/>
            <p:nvPr/>
          </p:nvSpPr>
          <p:spPr>
            <a:xfrm>
              <a:off x="224320" y="94968"/>
              <a:ext cx="3147962" cy="31479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1C1CF367-75AF-4188-B1DC-02273D6BACEE}"/>
                </a:ext>
              </a:extLst>
            </p:cNvPr>
            <p:cNvGrpSpPr/>
            <p:nvPr/>
          </p:nvGrpSpPr>
          <p:grpSpPr>
            <a:xfrm>
              <a:off x="232714" y="94968"/>
              <a:ext cx="3147962" cy="3147962"/>
              <a:chOff x="1086695" y="566982"/>
              <a:chExt cx="1440000" cy="1440000"/>
            </a:xfrm>
          </p:grpSpPr>
          <p:pic>
            <p:nvPicPr>
              <p:cNvPr id="21" name="图片 20" descr="图片包含 游戏机, 房间&#10;&#10;描述已自动生成">
                <a:extLst>
                  <a:ext uri="{FF2B5EF4-FFF2-40B4-BE49-F238E27FC236}">
                    <a16:creationId xmlns:a16="http://schemas.microsoft.com/office/drawing/2014/main" id="{90EBB5FA-CDCA-4FF2-8643-0100BCF316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6667" l="6667" r="95385">
                            <a14:foregroundMark x1="12821" y1="69744" x2="26923" y2="63077"/>
                            <a14:foregroundMark x1="26923" y1="63077" x2="46667" y2="64103"/>
                            <a14:foregroundMark x1="90513" y1="65897" x2="81538" y2="68974"/>
                            <a14:foregroundMark x1="79744" y1="81026" x2="75128" y2="81282"/>
                            <a14:foregroundMark x1="59231" y1="92051" x2="47949" y2="91538"/>
                            <a14:foregroundMark x1="21795" y1="84103" x2="35641" y2="76410"/>
                            <a14:foregroundMark x1="35641" y1="76410" x2="46667" y2="74359"/>
                            <a14:foregroundMark x1="46410" y1="89744" x2="61538" y2="88462"/>
                            <a14:foregroundMark x1="61538" y1="88462" x2="61538" y2="88718"/>
                            <a14:foregroundMark x1="52308" y1="75128" x2="57692" y2="76667"/>
                            <a14:foregroundMark x1="66410" y1="80513" x2="70000" y2="80513"/>
                            <a14:foregroundMark x1="58205" y1="75897" x2="61282" y2="77436"/>
                            <a14:foregroundMark x1="83590" y1="80513" x2="85641" y2="80513"/>
                            <a14:foregroundMark x1="95385" y1="63077" x2="92564" y2="66410"/>
                            <a14:foregroundMark x1="76410" y1="70000" x2="71026" y2="70000"/>
                            <a14:foregroundMark x1="46667" y1="86410" x2="36154" y2="93846"/>
                            <a14:foregroundMark x1="48718" y1="96667" x2="48974" y2="96667"/>
                            <a14:foregroundMark x1="6667" y1="70000" x2="6923" y2="70000"/>
                            <a14:backgroundMark x1="10513" y1="21795" x2="87179" y2="45897"/>
                            <a14:backgroundMark x1="87179" y1="45897" x2="96410" y2="46667"/>
                            <a14:backgroundMark x1="12821" y1="49231" x2="61538" y2="55641"/>
                            <a14:backgroundMark x1="61538" y1="55641" x2="78974" y2="54615"/>
                            <a14:backgroundMark x1="78974" y1="54615" x2="85385" y2="40513"/>
                            <a14:backgroundMark x1="85385" y1="40513" x2="76923" y2="26154"/>
                            <a14:backgroundMark x1="76923" y1="26154" x2="73077" y2="23590"/>
                            <a14:backgroundMark x1="47692" y1="30513" x2="24359" y2="42564"/>
                            <a14:backgroundMark x1="7692" y1="32564" x2="78718" y2="51026"/>
                            <a14:backgroundMark x1="78718" y1="51026" x2="80513" y2="51026"/>
                            <a14:backgroundMark x1="15385" y1="18718" x2="37436" y2="16410"/>
                            <a14:backgroundMark x1="37436" y1="16410" x2="83077" y2="22308"/>
                            <a14:backgroundMark x1="83077" y1="22308" x2="94872" y2="35897"/>
                            <a14:backgroundMark x1="94872" y1="35897" x2="95385" y2="451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86695" y="566982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22" name="任意多边形: 形状 21">
                <a:extLst>
                  <a:ext uri="{FF2B5EF4-FFF2-40B4-BE49-F238E27FC236}">
                    <a16:creationId xmlns:a16="http://schemas.microsoft.com/office/drawing/2014/main" id="{75D2F048-52D9-49D6-AC86-0B3F399F137A}"/>
                  </a:ext>
                </a:extLst>
              </p:cNvPr>
              <p:cNvSpPr/>
              <p:nvPr/>
            </p:nvSpPr>
            <p:spPr>
              <a:xfrm>
                <a:off x="1086695" y="566982"/>
                <a:ext cx="1434614" cy="1312109"/>
              </a:xfrm>
              <a:custGeom>
                <a:avLst/>
                <a:gdLst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1033063 w 1434614"/>
                  <a:gd name="connsiteY4" fmla="*/ 1258643 h 1358407"/>
                  <a:gd name="connsiteX5" fmla="*/ 387999 w 1434614"/>
                  <a:gd name="connsiteY5" fmla="*/ 1258643 h 1358407"/>
                  <a:gd name="connsiteX6" fmla="*/ 387999 w 1434614"/>
                  <a:gd name="connsiteY6" fmla="*/ 1351051 h 1358407"/>
                  <a:gd name="connsiteX7" fmla="*/ 316254 w 1434614"/>
                  <a:gd name="connsiteY7" fmla="*/ 1312109 h 1358407"/>
                  <a:gd name="connsiteX8" fmla="*/ 0 w 1434614"/>
                  <a:gd name="connsiteY8" fmla="*/ 717307 h 1358407"/>
                  <a:gd name="connsiteX9" fmla="*/ 717307 w 1434614"/>
                  <a:gd name="connsiteY9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387999 w 1434614"/>
                  <a:gd name="connsiteY4" fmla="*/ 1258643 h 1358407"/>
                  <a:gd name="connsiteX5" fmla="*/ 387999 w 1434614"/>
                  <a:gd name="connsiteY5" fmla="*/ 1351051 h 1358407"/>
                  <a:gd name="connsiteX6" fmla="*/ 316254 w 1434614"/>
                  <a:gd name="connsiteY6" fmla="*/ 1312109 h 1358407"/>
                  <a:gd name="connsiteX7" fmla="*/ 0 w 1434614"/>
                  <a:gd name="connsiteY7" fmla="*/ 717307 h 1358407"/>
                  <a:gd name="connsiteX8" fmla="*/ 717307 w 1434614"/>
                  <a:gd name="connsiteY8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387999 w 1434614"/>
                  <a:gd name="connsiteY4" fmla="*/ 1351051 h 1358407"/>
                  <a:gd name="connsiteX5" fmla="*/ 316254 w 1434614"/>
                  <a:gd name="connsiteY5" fmla="*/ 1312109 h 1358407"/>
                  <a:gd name="connsiteX6" fmla="*/ 0 w 1434614"/>
                  <a:gd name="connsiteY6" fmla="*/ 717307 h 1358407"/>
                  <a:gd name="connsiteX7" fmla="*/ 717307 w 1434614"/>
                  <a:gd name="connsiteY7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708573 w 1434614"/>
                  <a:gd name="connsiteY4" fmla="*/ 1351240 h 1358407"/>
                  <a:gd name="connsiteX5" fmla="*/ 387999 w 1434614"/>
                  <a:gd name="connsiteY5" fmla="*/ 1351051 h 1358407"/>
                  <a:gd name="connsiteX6" fmla="*/ 316254 w 1434614"/>
                  <a:gd name="connsiteY6" fmla="*/ 1312109 h 1358407"/>
                  <a:gd name="connsiteX7" fmla="*/ 0 w 1434614"/>
                  <a:gd name="connsiteY7" fmla="*/ 717307 h 1358407"/>
                  <a:gd name="connsiteX8" fmla="*/ 717307 w 1434614"/>
                  <a:gd name="connsiteY8" fmla="*/ 0 h 1358407"/>
                  <a:gd name="connsiteX0" fmla="*/ 708573 w 1434614"/>
                  <a:gd name="connsiteY0" fmla="*/ 1351240 h 1442680"/>
                  <a:gd name="connsiteX1" fmla="*/ 387999 w 1434614"/>
                  <a:gd name="connsiteY1" fmla="*/ 1351051 h 1442680"/>
                  <a:gd name="connsiteX2" fmla="*/ 316254 w 1434614"/>
                  <a:gd name="connsiteY2" fmla="*/ 1312109 h 1442680"/>
                  <a:gd name="connsiteX3" fmla="*/ 0 w 1434614"/>
                  <a:gd name="connsiteY3" fmla="*/ 717307 h 1442680"/>
                  <a:gd name="connsiteX4" fmla="*/ 717307 w 1434614"/>
                  <a:gd name="connsiteY4" fmla="*/ 0 h 1442680"/>
                  <a:gd name="connsiteX5" fmla="*/ 1434614 w 1434614"/>
                  <a:gd name="connsiteY5" fmla="*/ 717307 h 1442680"/>
                  <a:gd name="connsiteX6" fmla="*/ 1118360 w 1434614"/>
                  <a:gd name="connsiteY6" fmla="*/ 1312109 h 1442680"/>
                  <a:gd name="connsiteX7" fmla="*/ 1033063 w 1434614"/>
                  <a:gd name="connsiteY7" fmla="*/ 1358407 h 1442680"/>
                  <a:gd name="connsiteX8" fmla="*/ 800013 w 1434614"/>
                  <a:gd name="connsiteY8" fmla="*/ 1442680 h 1442680"/>
                  <a:gd name="connsiteX0" fmla="*/ 708573 w 1434614"/>
                  <a:gd name="connsiteY0" fmla="*/ 1351240 h 1358407"/>
                  <a:gd name="connsiteX1" fmla="*/ 387999 w 1434614"/>
                  <a:gd name="connsiteY1" fmla="*/ 1351051 h 1358407"/>
                  <a:gd name="connsiteX2" fmla="*/ 316254 w 1434614"/>
                  <a:gd name="connsiteY2" fmla="*/ 1312109 h 1358407"/>
                  <a:gd name="connsiteX3" fmla="*/ 0 w 1434614"/>
                  <a:gd name="connsiteY3" fmla="*/ 717307 h 1358407"/>
                  <a:gd name="connsiteX4" fmla="*/ 717307 w 1434614"/>
                  <a:gd name="connsiteY4" fmla="*/ 0 h 1358407"/>
                  <a:gd name="connsiteX5" fmla="*/ 1434614 w 1434614"/>
                  <a:gd name="connsiteY5" fmla="*/ 717307 h 1358407"/>
                  <a:gd name="connsiteX6" fmla="*/ 1118360 w 1434614"/>
                  <a:gd name="connsiteY6" fmla="*/ 1312109 h 1358407"/>
                  <a:gd name="connsiteX7" fmla="*/ 1033063 w 1434614"/>
                  <a:gd name="connsiteY7" fmla="*/ 1358407 h 1358407"/>
                  <a:gd name="connsiteX0" fmla="*/ 387999 w 1434614"/>
                  <a:gd name="connsiteY0" fmla="*/ 1351051 h 1358407"/>
                  <a:gd name="connsiteX1" fmla="*/ 316254 w 1434614"/>
                  <a:gd name="connsiteY1" fmla="*/ 1312109 h 1358407"/>
                  <a:gd name="connsiteX2" fmla="*/ 0 w 1434614"/>
                  <a:gd name="connsiteY2" fmla="*/ 717307 h 1358407"/>
                  <a:gd name="connsiteX3" fmla="*/ 717307 w 1434614"/>
                  <a:gd name="connsiteY3" fmla="*/ 0 h 1358407"/>
                  <a:gd name="connsiteX4" fmla="*/ 1434614 w 1434614"/>
                  <a:gd name="connsiteY4" fmla="*/ 717307 h 1358407"/>
                  <a:gd name="connsiteX5" fmla="*/ 1118360 w 1434614"/>
                  <a:gd name="connsiteY5" fmla="*/ 1312109 h 1358407"/>
                  <a:gd name="connsiteX6" fmla="*/ 1033063 w 1434614"/>
                  <a:gd name="connsiteY6" fmla="*/ 1358407 h 1358407"/>
                  <a:gd name="connsiteX0" fmla="*/ 387999 w 1434614"/>
                  <a:gd name="connsiteY0" fmla="*/ 1351051 h 1351051"/>
                  <a:gd name="connsiteX1" fmla="*/ 316254 w 1434614"/>
                  <a:gd name="connsiteY1" fmla="*/ 1312109 h 1351051"/>
                  <a:gd name="connsiteX2" fmla="*/ 0 w 1434614"/>
                  <a:gd name="connsiteY2" fmla="*/ 717307 h 1351051"/>
                  <a:gd name="connsiteX3" fmla="*/ 717307 w 1434614"/>
                  <a:gd name="connsiteY3" fmla="*/ 0 h 1351051"/>
                  <a:gd name="connsiteX4" fmla="*/ 1434614 w 1434614"/>
                  <a:gd name="connsiteY4" fmla="*/ 717307 h 1351051"/>
                  <a:gd name="connsiteX5" fmla="*/ 1118360 w 1434614"/>
                  <a:gd name="connsiteY5" fmla="*/ 1312109 h 1351051"/>
                  <a:gd name="connsiteX0" fmla="*/ 316254 w 1434614"/>
                  <a:gd name="connsiteY0" fmla="*/ 1312109 h 1312109"/>
                  <a:gd name="connsiteX1" fmla="*/ 0 w 1434614"/>
                  <a:gd name="connsiteY1" fmla="*/ 717307 h 1312109"/>
                  <a:gd name="connsiteX2" fmla="*/ 717307 w 1434614"/>
                  <a:gd name="connsiteY2" fmla="*/ 0 h 1312109"/>
                  <a:gd name="connsiteX3" fmla="*/ 1434614 w 1434614"/>
                  <a:gd name="connsiteY3" fmla="*/ 717307 h 1312109"/>
                  <a:gd name="connsiteX4" fmla="*/ 1118360 w 1434614"/>
                  <a:gd name="connsiteY4" fmla="*/ 1312109 h 131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4614" h="1312109">
                    <a:moveTo>
                      <a:pt x="316254" y="1312109"/>
                    </a:moveTo>
                    <a:cubicBezTo>
                      <a:pt x="125449" y="1183204"/>
                      <a:pt x="0" y="964906"/>
                      <a:pt x="0" y="717307"/>
                    </a:cubicBezTo>
                    <a:cubicBezTo>
                      <a:pt x="0" y="321149"/>
                      <a:pt x="321149" y="0"/>
                      <a:pt x="717307" y="0"/>
                    </a:cubicBezTo>
                    <a:cubicBezTo>
                      <a:pt x="1113465" y="0"/>
                      <a:pt x="1434614" y="321149"/>
                      <a:pt x="1434614" y="717307"/>
                    </a:cubicBezTo>
                    <a:cubicBezTo>
                      <a:pt x="1434614" y="964906"/>
                      <a:pt x="1309165" y="1183204"/>
                      <a:pt x="1118360" y="1312109"/>
                    </a:cubicBezTo>
                  </a:path>
                </a:pathLst>
              </a:custGeom>
              <a:noFill/>
              <a:ln w="57150" cap="rnd">
                <a:solidFill>
                  <a:srgbClr val="0F22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" name="标题 16">
            <a:extLst>
              <a:ext uri="{FF2B5EF4-FFF2-40B4-BE49-F238E27FC236}">
                <a16:creationId xmlns:a16="http://schemas.microsoft.com/office/drawing/2014/main" id="{D6B2D174-8E57-404F-91B8-13FA74484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367" y="2854982"/>
            <a:ext cx="9163832" cy="584775"/>
          </a:xfrm>
        </p:spPr>
        <p:txBody>
          <a:bodyPr>
            <a:noAutofit/>
          </a:bodyPr>
          <a:lstStyle>
            <a:lvl1pPr>
              <a:defRPr sz="5400">
                <a:solidFill>
                  <a:srgbClr val="001F4C"/>
                </a:solidFill>
              </a:defRPr>
            </a:lvl1pPr>
          </a:lstStyle>
          <a:p>
            <a:r>
              <a:rPr lang="zh-CN" altLang="en-US" dirty="0"/>
              <a:t>单击此处编辑</a:t>
            </a:r>
          </a:p>
        </p:txBody>
      </p:sp>
      <p:sp>
        <p:nvSpPr>
          <p:cNvPr id="18" name="文本占位符 10">
            <a:extLst>
              <a:ext uri="{FF2B5EF4-FFF2-40B4-BE49-F238E27FC236}">
                <a16:creationId xmlns:a16="http://schemas.microsoft.com/office/drawing/2014/main" id="{CE1FB522-EC27-4AE1-9170-ECA26732045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498367" y="3460771"/>
            <a:ext cx="9163833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单击此处添加英文翻译</a:t>
            </a:r>
            <a:endParaRPr lang="en-US" altLang="zh-CN" dirty="0"/>
          </a:p>
        </p:txBody>
      </p:sp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CF451639-4ADB-4E48-AF08-DD8B1D794B0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623083" y="1605618"/>
            <a:ext cx="914400" cy="914400"/>
          </a:xfrm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rgbClr val="01A0C7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lvl="0"/>
            <a:r>
              <a:rPr lang="zh-CN" altLang="en-US" dirty="0"/>
              <a:t>数</a:t>
            </a:r>
          </a:p>
        </p:txBody>
      </p:sp>
    </p:spTree>
    <p:extLst>
      <p:ext uri="{BB962C8B-B14F-4D97-AF65-F5344CB8AC3E}">
        <p14:creationId xmlns:p14="http://schemas.microsoft.com/office/powerpoint/2010/main" val="41113466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白底-仅标题（英文注释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E4227E-E7E8-4DDC-9EB5-64796DD1A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184" y="761784"/>
            <a:ext cx="6961632" cy="584775"/>
          </a:xfrm>
        </p:spPr>
        <p:txBody>
          <a:bodyPr/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文本占位符 10">
            <a:extLst>
              <a:ext uri="{FF2B5EF4-FFF2-40B4-BE49-F238E27FC236}">
                <a16:creationId xmlns:a16="http://schemas.microsoft.com/office/drawing/2014/main" id="{9F208842-3186-4340-89E0-7CDC9BA9666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6001" y="1273003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单击此处添加英文翻译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6351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05910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75252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7605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导航栏-中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F6755C7F-259B-44B9-B4F8-BF09FE21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D2C0ACCD-FE71-4E99-AE14-DCEE2A3E48F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63702" y="1395926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1885792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导航栏-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15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3966972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文字页-一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F6755C7F-259B-44B9-B4F8-BF09FE21D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D2C0ACCD-FE71-4E99-AE14-DCEE2A3E48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63702" y="1273003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单击此处添加英文翻译</a:t>
            </a:r>
            <a:endParaRPr lang="en-US" altLang="zh-CN" dirty="0"/>
          </a:p>
        </p:txBody>
      </p:sp>
      <p:sp>
        <p:nvSpPr>
          <p:cNvPr id="16" name="文本占位符 21">
            <a:extLst>
              <a:ext uri="{FF2B5EF4-FFF2-40B4-BE49-F238E27FC236}">
                <a16:creationId xmlns:a16="http://schemas.microsoft.com/office/drawing/2014/main" id="{21E6A317-E563-465A-B2F9-8599BB63E2E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363702" y="2558519"/>
            <a:ext cx="9459998" cy="2059846"/>
          </a:xfrm>
        </p:spPr>
        <p:txBody>
          <a:bodyPr>
            <a:normAutofit/>
          </a:bodyPr>
          <a:lstStyle>
            <a:lvl1pPr marL="0" indent="457200" algn="just" hangingPunc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矩形: 圆角 34">
            <a:extLst>
              <a:ext uri="{FF2B5EF4-FFF2-40B4-BE49-F238E27FC236}">
                <a16:creationId xmlns:a16="http://schemas.microsoft.com/office/drawing/2014/main" id="{AE54C9E0-B476-4DF0-B8CB-5D9709802552}"/>
              </a:ext>
            </a:extLst>
          </p:cNvPr>
          <p:cNvSpPr/>
          <p:nvPr userDrawn="1"/>
        </p:nvSpPr>
        <p:spPr>
          <a:xfrm>
            <a:off x="2553822" y="4808322"/>
            <a:ext cx="1783180" cy="457416"/>
          </a:xfrm>
          <a:prstGeom prst="roundRect">
            <a:avLst>
              <a:gd name="adj" fmla="val 50000"/>
            </a:avLst>
          </a:prstGeom>
          <a:solidFill>
            <a:srgbClr val="01A0C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37">
            <a:extLst>
              <a:ext uri="{FF2B5EF4-FFF2-40B4-BE49-F238E27FC236}">
                <a16:creationId xmlns:a16="http://schemas.microsoft.com/office/drawing/2014/main" id="{D0A68CC3-1718-4F0F-B759-3FF4E1CC6289}"/>
              </a:ext>
            </a:extLst>
          </p:cNvPr>
          <p:cNvSpPr/>
          <p:nvPr userDrawn="1"/>
        </p:nvSpPr>
        <p:spPr>
          <a:xfrm>
            <a:off x="9828298" y="4808322"/>
            <a:ext cx="1783180" cy="457416"/>
          </a:xfrm>
          <a:prstGeom prst="roundRect">
            <a:avLst>
              <a:gd name="adj" fmla="val 50000"/>
            </a:avLst>
          </a:prstGeom>
          <a:solidFill>
            <a:srgbClr val="01A0C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40">
            <a:extLst>
              <a:ext uri="{FF2B5EF4-FFF2-40B4-BE49-F238E27FC236}">
                <a16:creationId xmlns:a16="http://schemas.microsoft.com/office/drawing/2014/main" id="{4F3008C4-59D3-43D6-811A-1DB71FACABFD}"/>
              </a:ext>
            </a:extLst>
          </p:cNvPr>
          <p:cNvSpPr/>
          <p:nvPr userDrawn="1"/>
        </p:nvSpPr>
        <p:spPr>
          <a:xfrm>
            <a:off x="6202111" y="4808322"/>
            <a:ext cx="1783180" cy="457416"/>
          </a:xfrm>
          <a:prstGeom prst="roundRect">
            <a:avLst>
              <a:gd name="adj" fmla="val 50000"/>
            </a:avLst>
          </a:prstGeom>
          <a:solidFill>
            <a:srgbClr val="01A0C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占位符 7">
            <a:extLst>
              <a:ext uri="{FF2B5EF4-FFF2-40B4-BE49-F238E27FC236}">
                <a16:creationId xmlns:a16="http://schemas.microsoft.com/office/drawing/2014/main" id="{3DE989CB-E36C-4CDD-B714-32FD54A7A01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363702" y="4831773"/>
            <a:ext cx="2163420" cy="433965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单击此处编辑</a:t>
            </a:r>
          </a:p>
        </p:txBody>
      </p:sp>
      <p:sp>
        <p:nvSpPr>
          <p:cNvPr id="26" name="文本占位符 7">
            <a:extLst>
              <a:ext uri="{FF2B5EF4-FFF2-40B4-BE49-F238E27FC236}">
                <a16:creationId xmlns:a16="http://schemas.microsoft.com/office/drawing/2014/main" id="{3DE989CB-E36C-4CDD-B714-32FD54A7A01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011991" y="4831773"/>
            <a:ext cx="2163420" cy="433965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单击此处编辑</a:t>
            </a:r>
          </a:p>
        </p:txBody>
      </p:sp>
      <p:sp>
        <p:nvSpPr>
          <p:cNvPr id="28" name="文本占位符 7">
            <a:extLst>
              <a:ext uri="{FF2B5EF4-FFF2-40B4-BE49-F238E27FC236}">
                <a16:creationId xmlns:a16="http://schemas.microsoft.com/office/drawing/2014/main" id="{3DE989CB-E36C-4CDD-B714-32FD54A7A01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631963" y="4831773"/>
            <a:ext cx="2163420" cy="433965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单击此处编辑</a:t>
            </a:r>
          </a:p>
        </p:txBody>
      </p:sp>
      <p:sp>
        <p:nvSpPr>
          <p:cNvPr id="29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1512030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文字页-两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15" name="标题占位符 1">
            <a:extLst>
              <a:ext uri="{FF2B5EF4-FFF2-40B4-BE49-F238E27FC236}">
                <a16:creationId xmlns:a16="http://schemas.microsoft.com/office/drawing/2014/main" id="{AC0A0AC4-0396-406D-9029-30A4FFC97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6" name="文本占位符 10">
            <a:extLst>
              <a:ext uri="{FF2B5EF4-FFF2-40B4-BE49-F238E27FC236}">
                <a16:creationId xmlns:a16="http://schemas.microsoft.com/office/drawing/2014/main" id="{02D67DE0-6291-4243-846D-D966175B63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63702" y="1273003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单击此处添加英文翻译</a:t>
            </a:r>
            <a:endParaRPr lang="en-US" altLang="zh-CN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DE989CB-E36C-4CDD-B714-32FD54A7A01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562853" y="2758288"/>
            <a:ext cx="4045765" cy="43396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dirty="0">
                <a:solidFill>
                  <a:srgbClr val="001F4C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单击此处编辑母版文本样式</a:t>
            </a:r>
          </a:p>
        </p:txBody>
      </p:sp>
      <p:sp>
        <p:nvSpPr>
          <p:cNvPr id="23" name="文本占位符 7">
            <a:extLst>
              <a:ext uri="{FF2B5EF4-FFF2-40B4-BE49-F238E27FC236}">
                <a16:creationId xmlns:a16="http://schemas.microsoft.com/office/drawing/2014/main" id="{E9E4513E-A440-402C-836F-279DE5C9620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429697" y="2758288"/>
            <a:ext cx="4045765" cy="43396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dirty="0">
                <a:solidFill>
                  <a:srgbClr val="001F4C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单击此处编辑母版文本样式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BD9DE1A7-388C-4FA3-A274-469CDE92406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62853" y="3143342"/>
            <a:ext cx="4046538" cy="1875467"/>
          </a:xfrm>
        </p:spPr>
        <p:txBody>
          <a:bodyPr>
            <a:normAutofit/>
          </a:bodyPr>
          <a:lstStyle>
            <a:lvl1pPr marL="0" indent="0" algn="just" hangingPunc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9" name="文本占位符 21">
            <a:extLst>
              <a:ext uri="{FF2B5EF4-FFF2-40B4-BE49-F238E27FC236}">
                <a16:creationId xmlns:a16="http://schemas.microsoft.com/office/drawing/2014/main" id="{043B1CE6-16B8-407A-A43A-0C1FC7C352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428924" y="3143342"/>
            <a:ext cx="4046538" cy="1875467"/>
          </a:xfrm>
        </p:spPr>
        <p:txBody>
          <a:bodyPr>
            <a:normAutofit/>
          </a:bodyPr>
          <a:lstStyle>
            <a:lvl1pPr marL="0" indent="0" algn="just" hangingPunc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77DBCCF2-5781-4E41-B1DA-69542F574257}"/>
              </a:ext>
            </a:extLst>
          </p:cNvPr>
          <p:cNvSpPr/>
          <p:nvPr/>
        </p:nvSpPr>
        <p:spPr>
          <a:xfrm>
            <a:off x="2695192" y="5265738"/>
            <a:ext cx="505933" cy="505933"/>
          </a:xfrm>
          <a:prstGeom prst="ellipse">
            <a:avLst/>
          </a:prstGeom>
          <a:noFill/>
          <a:ln w="28575"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A8CC25C0-252D-447B-A801-1ABCD1574B34}"/>
              </a:ext>
            </a:extLst>
          </p:cNvPr>
          <p:cNvSpPr/>
          <p:nvPr/>
        </p:nvSpPr>
        <p:spPr>
          <a:xfrm>
            <a:off x="3581400" y="5265738"/>
            <a:ext cx="505933" cy="505933"/>
          </a:xfrm>
          <a:prstGeom prst="ellipse">
            <a:avLst/>
          </a:prstGeom>
          <a:noFill/>
          <a:ln w="28575"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4FAAA7B1-0BDA-4EBA-AFE9-D12AEDDCB2E1}"/>
              </a:ext>
            </a:extLst>
          </p:cNvPr>
          <p:cNvSpPr/>
          <p:nvPr/>
        </p:nvSpPr>
        <p:spPr>
          <a:xfrm>
            <a:off x="7557005" y="5265738"/>
            <a:ext cx="505933" cy="505933"/>
          </a:xfrm>
          <a:prstGeom prst="ellipse">
            <a:avLst/>
          </a:prstGeom>
          <a:noFill/>
          <a:ln w="28575"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3440E73D-4003-44FB-B99D-B5FF3E544741}"/>
              </a:ext>
            </a:extLst>
          </p:cNvPr>
          <p:cNvSpPr/>
          <p:nvPr/>
        </p:nvSpPr>
        <p:spPr>
          <a:xfrm>
            <a:off x="8448244" y="5265738"/>
            <a:ext cx="505933" cy="505933"/>
          </a:xfrm>
          <a:prstGeom prst="ellipse">
            <a:avLst/>
          </a:prstGeom>
          <a:noFill/>
          <a:ln w="28575"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2892205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文字页-三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0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15" name="标题占位符 1">
            <a:extLst>
              <a:ext uri="{FF2B5EF4-FFF2-40B4-BE49-F238E27FC236}">
                <a16:creationId xmlns:a16="http://schemas.microsoft.com/office/drawing/2014/main" id="{AC0A0AC4-0396-406D-9029-30A4FFC97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6" name="文本占位符 10">
            <a:extLst>
              <a:ext uri="{FF2B5EF4-FFF2-40B4-BE49-F238E27FC236}">
                <a16:creationId xmlns:a16="http://schemas.microsoft.com/office/drawing/2014/main" id="{02D67DE0-6291-4243-846D-D966175B63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63702" y="1273003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单击此处添加英文翻译</a:t>
            </a:r>
            <a:endParaRPr lang="en-US" altLang="zh-CN" dirty="0"/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BD9DE1A7-388C-4FA3-A274-469CDE92406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63702" y="3200636"/>
            <a:ext cx="2680934" cy="2623462"/>
          </a:xfrm>
        </p:spPr>
        <p:txBody>
          <a:bodyPr>
            <a:normAutofit/>
          </a:bodyPr>
          <a:lstStyle>
            <a:lvl1pPr marL="0" indent="0" algn="just" hangingPunc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33" name="文本占位符 21">
            <a:extLst>
              <a:ext uri="{FF2B5EF4-FFF2-40B4-BE49-F238E27FC236}">
                <a16:creationId xmlns:a16="http://schemas.microsoft.com/office/drawing/2014/main" id="{BD9DE1A7-388C-4FA3-A274-469CDE9240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3347" y="3200636"/>
            <a:ext cx="2680934" cy="2623462"/>
          </a:xfrm>
        </p:spPr>
        <p:txBody>
          <a:bodyPr>
            <a:normAutofit/>
          </a:bodyPr>
          <a:lstStyle>
            <a:lvl1pPr marL="0" indent="0" algn="just" hangingPunc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sp>
        <p:nvSpPr>
          <p:cNvPr id="35" name="文本占位符 21">
            <a:extLst>
              <a:ext uri="{FF2B5EF4-FFF2-40B4-BE49-F238E27FC236}">
                <a16:creationId xmlns:a16="http://schemas.microsoft.com/office/drawing/2014/main" id="{BD9DE1A7-388C-4FA3-A274-469CDE92406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52943" y="3200636"/>
            <a:ext cx="2680934" cy="2623462"/>
          </a:xfrm>
        </p:spPr>
        <p:txBody>
          <a:bodyPr>
            <a:normAutofit/>
          </a:bodyPr>
          <a:lstStyle>
            <a:lvl1pPr marL="0" indent="0" algn="just" hangingPunct="0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37" name="矩形: 圆角 34">
            <a:extLst>
              <a:ext uri="{FF2B5EF4-FFF2-40B4-BE49-F238E27FC236}">
                <a16:creationId xmlns:a16="http://schemas.microsoft.com/office/drawing/2014/main" id="{AE54C9E0-B476-4DF0-B8CB-5D9709802552}"/>
              </a:ext>
            </a:extLst>
          </p:cNvPr>
          <p:cNvSpPr/>
          <p:nvPr userDrawn="1"/>
        </p:nvSpPr>
        <p:spPr>
          <a:xfrm>
            <a:off x="2813024" y="2792385"/>
            <a:ext cx="1783180" cy="457416"/>
          </a:xfrm>
          <a:prstGeom prst="roundRect">
            <a:avLst>
              <a:gd name="adj" fmla="val 50000"/>
            </a:avLst>
          </a:prstGeom>
          <a:solidFill>
            <a:srgbClr val="01A0C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占位符 7">
            <a:extLst>
              <a:ext uri="{FF2B5EF4-FFF2-40B4-BE49-F238E27FC236}">
                <a16:creationId xmlns:a16="http://schemas.microsoft.com/office/drawing/2014/main" id="{3DE989CB-E36C-4CDD-B714-32FD54A7A01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622904" y="2815836"/>
            <a:ext cx="2163420" cy="433965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单击此处编辑</a:t>
            </a:r>
          </a:p>
        </p:txBody>
      </p:sp>
      <p:sp>
        <p:nvSpPr>
          <p:cNvPr id="39" name="矩形: 圆角 34">
            <a:extLst>
              <a:ext uri="{FF2B5EF4-FFF2-40B4-BE49-F238E27FC236}">
                <a16:creationId xmlns:a16="http://schemas.microsoft.com/office/drawing/2014/main" id="{AE54C9E0-B476-4DF0-B8CB-5D9709802552}"/>
              </a:ext>
            </a:extLst>
          </p:cNvPr>
          <p:cNvSpPr/>
          <p:nvPr userDrawn="1"/>
        </p:nvSpPr>
        <p:spPr>
          <a:xfrm>
            <a:off x="6204614" y="2792385"/>
            <a:ext cx="1783180" cy="457416"/>
          </a:xfrm>
          <a:prstGeom prst="roundRect">
            <a:avLst>
              <a:gd name="adj" fmla="val 50000"/>
            </a:avLst>
          </a:prstGeom>
          <a:solidFill>
            <a:srgbClr val="01A0C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占位符 7">
            <a:extLst>
              <a:ext uri="{FF2B5EF4-FFF2-40B4-BE49-F238E27FC236}">
                <a16:creationId xmlns:a16="http://schemas.microsoft.com/office/drawing/2014/main" id="{3DE989CB-E36C-4CDD-B714-32FD54A7A01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6014494" y="2815836"/>
            <a:ext cx="2163420" cy="433965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单击此处编辑</a:t>
            </a:r>
          </a:p>
        </p:txBody>
      </p:sp>
      <p:sp>
        <p:nvSpPr>
          <p:cNvPr id="41" name="矩形: 圆角 34">
            <a:extLst>
              <a:ext uri="{FF2B5EF4-FFF2-40B4-BE49-F238E27FC236}">
                <a16:creationId xmlns:a16="http://schemas.microsoft.com/office/drawing/2014/main" id="{AE54C9E0-B476-4DF0-B8CB-5D9709802552}"/>
              </a:ext>
            </a:extLst>
          </p:cNvPr>
          <p:cNvSpPr/>
          <p:nvPr userDrawn="1"/>
        </p:nvSpPr>
        <p:spPr>
          <a:xfrm>
            <a:off x="9596205" y="2792385"/>
            <a:ext cx="1783180" cy="457416"/>
          </a:xfrm>
          <a:prstGeom prst="roundRect">
            <a:avLst>
              <a:gd name="adj" fmla="val 50000"/>
            </a:avLst>
          </a:prstGeom>
          <a:solidFill>
            <a:srgbClr val="01A0C7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占位符 7">
            <a:extLst>
              <a:ext uri="{FF2B5EF4-FFF2-40B4-BE49-F238E27FC236}">
                <a16:creationId xmlns:a16="http://schemas.microsoft.com/office/drawing/2014/main" id="{3DE989CB-E36C-4CDD-B714-32FD54A7A01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406085" y="2815836"/>
            <a:ext cx="2163420" cy="433965"/>
          </a:xfr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4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单击此处编辑</a:t>
            </a:r>
          </a:p>
        </p:txBody>
      </p:sp>
      <p:sp>
        <p:nvSpPr>
          <p:cNvPr id="43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1143623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文字页-四段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5FC7F32-6F4C-4527-8E0F-A07894D48251}"/>
              </a:ext>
            </a:extLst>
          </p:cNvPr>
          <p:cNvSpPr/>
          <p:nvPr userDrawn="1"/>
        </p:nvSpPr>
        <p:spPr>
          <a:xfrm>
            <a:off x="3689131" y="7258"/>
            <a:ext cx="8502868" cy="6850742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E2F3F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D30854-0158-444A-BC05-ABC67283C9E1}"/>
              </a:ext>
            </a:extLst>
          </p:cNvPr>
          <p:cNvSpPr/>
          <p:nvPr userDrawn="1"/>
        </p:nvSpPr>
        <p:spPr>
          <a:xfrm>
            <a:off x="0" y="-1"/>
            <a:ext cx="1996966" cy="6858001"/>
          </a:xfrm>
          <a:prstGeom prst="rect">
            <a:avLst/>
          </a:prstGeom>
          <a:solidFill>
            <a:srgbClr val="003F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4DEBB99-78FB-4EC6-82F2-ACBF0029D3FD}"/>
              </a:ext>
            </a:extLst>
          </p:cNvPr>
          <p:cNvGrpSpPr/>
          <p:nvPr userDrawn="1"/>
        </p:nvGrpSpPr>
        <p:grpSpPr>
          <a:xfrm rot="10800000">
            <a:off x="-2" y="6106886"/>
            <a:ext cx="1996967" cy="743856"/>
            <a:chOff x="1042712" y="1828800"/>
            <a:chExt cx="9434286" cy="2934575"/>
          </a:xfrm>
          <a:solidFill>
            <a:srgbClr val="0049B4"/>
          </a:solidFill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F7B928DD-69CD-4DE5-AA4A-A28EBC964513}"/>
                </a:ext>
              </a:extLst>
            </p:cNvPr>
            <p:cNvSpPr/>
            <p:nvPr/>
          </p:nvSpPr>
          <p:spPr>
            <a:xfrm>
              <a:off x="1042712" y="1828800"/>
              <a:ext cx="9434286" cy="1757416"/>
            </a:xfrm>
            <a:custGeom>
              <a:avLst/>
              <a:gdLst>
                <a:gd name="connsiteX0" fmla="*/ 0 w 9434286"/>
                <a:gd name="connsiteY0" fmla="*/ 0 h 1757416"/>
                <a:gd name="connsiteX1" fmla="*/ 9434286 w 9434286"/>
                <a:gd name="connsiteY1" fmla="*/ 0 h 1757416"/>
                <a:gd name="connsiteX2" fmla="*/ 9434286 w 9434286"/>
                <a:gd name="connsiteY2" fmla="*/ 1394788 h 1757416"/>
                <a:gd name="connsiteX3" fmla="*/ 9271625 w 9434286"/>
                <a:gd name="connsiteY3" fmla="*/ 1308780 h 1757416"/>
                <a:gd name="connsiteX4" fmla="*/ 8620985 w 9434286"/>
                <a:gd name="connsiteY4" fmla="*/ 1084536 h 1757416"/>
                <a:gd name="connsiteX5" fmla="*/ 6961853 w 9434286"/>
                <a:gd name="connsiteY5" fmla="*/ 1090456 h 1757416"/>
                <a:gd name="connsiteX6" fmla="*/ 4782207 w 9434286"/>
                <a:gd name="connsiteY6" fmla="*/ 1481219 h 1757416"/>
                <a:gd name="connsiteX7" fmla="*/ 2212177 w 9434286"/>
                <a:gd name="connsiteY7" fmla="*/ 1753570 h 1757416"/>
                <a:gd name="connsiteX8" fmla="*/ 886497 w 9434286"/>
                <a:gd name="connsiteY8" fmla="*/ 1617395 h 1757416"/>
                <a:gd name="connsiteX9" fmla="*/ 130128 w 9434286"/>
                <a:gd name="connsiteY9" fmla="*/ 1291758 h 1757416"/>
                <a:gd name="connsiteX10" fmla="*/ 51586 w 9434286"/>
                <a:gd name="connsiteY10" fmla="*/ 1242364 h 1757416"/>
                <a:gd name="connsiteX11" fmla="*/ 0 w 9434286"/>
                <a:gd name="connsiteY11" fmla="*/ 1205360 h 1757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34286" h="1757416">
                  <a:moveTo>
                    <a:pt x="0" y="0"/>
                  </a:moveTo>
                  <a:lnTo>
                    <a:pt x="9434286" y="0"/>
                  </a:lnTo>
                  <a:lnTo>
                    <a:pt x="9434286" y="1394788"/>
                  </a:lnTo>
                  <a:lnTo>
                    <a:pt x="9271625" y="1308780"/>
                  </a:lnTo>
                  <a:cubicBezTo>
                    <a:pt x="9074400" y="1212323"/>
                    <a:pt x="8858197" y="1126967"/>
                    <a:pt x="8620985" y="1084536"/>
                  </a:cubicBezTo>
                  <a:cubicBezTo>
                    <a:pt x="8146560" y="999673"/>
                    <a:pt x="7601649" y="1024342"/>
                    <a:pt x="6961853" y="1090456"/>
                  </a:cubicBezTo>
                  <a:cubicBezTo>
                    <a:pt x="6322056" y="1156570"/>
                    <a:pt x="5573819" y="1370700"/>
                    <a:pt x="4782207" y="1481219"/>
                  </a:cubicBezTo>
                  <a:cubicBezTo>
                    <a:pt x="3990595" y="1591738"/>
                    <a:pt x="2861462" y="1730874"/>
                    <a:pt x="2212177" y="1753570"/>
                  </a:cubicBezTo>
                  <a:cubicBezTo>
                    <a:pt x="1562892" y="1776266"/>
                    <a:pt x="1233505" y="1694363"/>
                    <a:pt x="886497" y="1617395"/>
                  </a:cubicBezTo>
                  <a:cubicBezTo>
                    <a:pt x="539489" y="1540426"/>
                    <a:pt x="340230" y="1413132"/>
                    <a:pt x="130128" y="1291758"/>
                  </a:cubicBezTo>
                  <a:cubicBezTo>
                    <a:pt x="103866" y="1276587"/>
                    <a:pt x="77602" y="1259966"/>
                    <a:pt x="51586" y="1242364"/>
                  </a:cubicBezTo>
                  <a:lnTo>
                    <a:pt x="0" y="120536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19D80F4-CD38-405E-B107-49311EEF954A}"/>
                </a:ext>
              </a:extLst>
            </p:cNvPr>
            <p:cNvSpPr/>
            <p:nvPr/>
          </p:nvSpPr>
          <p:spPr>
            <a:xfrm>
              <a:off x="1042712" y="3337328"/>
              <a:ext cx="9434286" cy="1426047"/>
            </a:xfrm>
            <a:custGeom>
              <a:avLst/>
              <a:gdLst>
                <a:gd name="connsiteX0" fmla="*/ 7853433 w 9434286"/>
                <a:gd name="connsiteY0" fmla="*/ 573 h 1426047"/>
                <a:gd name="connsiteX1" fmla="*/ 8620985 w 9434286"/>
                <a:gd name="connsiteY1" fmla="*/ 54229 h 1426047"/>
                <a:gd name="connsiteX2" fmla="*/ 9271625 w 9434286"/>
                <a:gd name="connsiteY2" fmla="*/ 278473 h 1426047"/>
                <a:gd name="connsiteX3" fmla="*/ 9434286 w 9434286"/>
                <a:gd name="connsiteY3" fmla="*/ 364481 h 1426047"/>
                <a:gd name="connsiteX4" fmla="*/ 9434286 w 9434286"/>
                <a:gd name="connsiteY4" fmla="*/ 1063419 h 1426047"/>
                <a:gd name="connsiteX5" fmla="*/ 9271625 w 9434286"/>
                <a:gd name="connsiteY5" fmla="*/ 977411 h 1426047"/>
                <a:gd name="connsiteX6" fmla="*/ 8620985 w 9434286"/>
                <a:gd name="connsiteY6" fmla="*/ 753167 h 1426047"/>
                <a:gd name="connsiteX7" fmla="*/ 6961853 w 9434286"/>
                <a:gd name="connsiteY7" fmla="*/ 759087 h 1426047"/>
                <a:gd name="connsiteX8" fmla="*/ 4782207 w 9434286"/>
                <a:gd name="connsiteY8" fmla="*/ 1149850 h 1426047"/>
                <a:gd name="connsiteX9" fmla="*/ 2212177 w 9434286"/>
                <a:gd name="connsiteY9" fmla="*/ 1422201 h 1426047"/>
                <a:gd name="connsiteX10" fmla="*/ 886497 w 9434286"/>
                <a:gd name="connsiteY10" fmla="*/ 1286026 h 1426047"/>
                <a:gd name="connsiteX11" fmla="*/ 130128 w 9434286"/>
                <a:gd name="connsiteY11" fmla="*/ 960389 h 1426047"/>
                <a:gd name="connsiteX12" fmla="*/ 51586 w 9434286"/>
                <a:gd name="connsiteY12" fmla="*/ 910995 h 1426047"/>
                <a:gd name="connsiteX13" fmla="*/ 0 w 9434286"/>
                <a:gd name="connsiteY13" fmla="*/ 873991 h 1426047"/>
                <a:gd name="connsiteX14" fmla="*/ 0 w 9434286"/>
                <a:gd name="connsiteY14" fmla="*/ 175053 h 1426047"/>
                <a:gd name="connsiteX15" fmla="*/ 51586 w 9434286"/>
                <a:gd name="connsiteY15" fmla="*/ 212057 h 1426047"/>
                <a:gd name="connsiteX16" fmla="*/ 130128 w 9434286"/>
                <a:gd name="connsiteY16" fmla="*/ 261451 h 1426047"/>
                <a:gd name="connsiteX17" fmla="*/ 886497 w 9434286"/>
                <a:gd name="connsiteY17" fmla="*/ 587088 h 1426047"/>
                <a:gd name="connsiteX18" fmla="*/ 2212177 w 9434286"/>
                <a:gd name="connsiteY18" fmla="*/ 723263 h 1426047"/>
                <a:gd name="connsiteX19" fmla="*/ 4782207 w 9434286"/>
                <a:gd name="connsiteY19" fmla="*/ 450912 h 1426047"/>
                <a:gd name="connsiteX20" fmla="*/ 6961853 w 9434286"/>
                <a:gd name="connsiteY20" fmla="*/ 60149 h 1426047"/>
                <a:gd name="connsiteX21" fmla="*/ 7853433 w 9434286"/>
                <a:gd name="connsiteY21" fmla="*/ 573 h 1426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34286" h="1426047">
                  <a:moveTo>
                    <a:pt x="7853433" y="573"/>
                  </a:moveTo>
                  <a:cubicBezTo>
                    <a:pt x="8128938" y="-3251"/>
                    <a:pt x="8383772" y="11797"/>
                    <a:pt x="8620985" y="54229"/>
                  </a:cubicBezTo>
                  <a:cubicBezTo>
                    <a:pt x="8858197" y="96660"/>
                    <a:pt x="9074400" y="182016"/>
                    <a:pt x="9271625" y="278473"/>
                  </a:cubicBezTo>
                  <a:lnTo>
                    <a:pt x="9434286" y="364481"/>
                  </a:lnTo>
                  <a:lnTo>
                    <a:pt x="9434286" y="1063419"/>
                  </a:lnTo>
                  <a:lnTo>
                    <a:pt x="9271625" y="977411"/>
                  </a:lnTo>
                  <a:cubicBezTo>
                    <a:pt x="9074400" y="880954"/>
                    <a:pt x="8858197" y="795598"/>
                    <a:pt x="8620985" y="753167"/>
                  </a:cubicBezTo>
                  <a:cubicBezTo>
                    <a:pt x="8146560" y="668304"/>
                    <a:pt x="7601649" y="692973"/>
                    <a:pt x="6961853" y="759087"/>
                  </a:cubicBezTo>
                  <a:cubicBezTo>
                    <a:pt x="6322056" y="825201"/>
                    <a:pt x="5573819" y="1039331"/>
                    <a:pt x="4782207" y="1149850"/>
                  </a:cubicBezTo>
                  <a:cubicBezTo>
                    <a:pt x="3990595" y="1260369"/>
                    <a:pt x="2861462" y="1399505"/>
                    <a:pt x="2212177" y="1422201"/>
                  </a:cubicBezTo>
                  <a:cubicBezTo>
                    <a:pt x="1562892" y="1444897"/>
                    <a:pt x="1233505" y="1362994"/>
                    <a:pt x="886497" y="1286026"/>
                  </a:cubicBezTo>
                  <a:cubicBezTo>
                    <a:pt x="539489" y="1209057"/>
                    <a:pt x="340230" y="1081763"/>
                    <a:pt x="130128" y="960389"/>
                  </a:cubicBezTo>
                  <a:cubicBezTo>
                    <a:pt x="103866" y="945218"/>
                    <a:pt x="77602" y="928597"/>
                    <a:pt x="51586" y="910995"/>
                  </a:cubicBezTo>
                  <a:lnTo>
                    <a:pt x="0" y="873991"/>
                  </a:lnTo>
                  <a:lnTo>
                    <a:pt x="0" y="175053"/>
                  </a:lnTo>
                  <a:lnTo>
                    <a:pt x="51586" y="212057"/>
                  </a:lnTo>
                  <a:cubicBezTo>
                    <a:pt x="77602" y="229659"/>
                    <a:pt x="103866" y="246280"/>
                    <a:pt x="130128" y="261451"/>
                  </a:cubicBezTo>
                  <a:cubicBezTo>
                    <a:pt x="340230" y="382825"/>
                    <a:pt x="539489" y="510119"/>
                    <a:pt x="886497" y="587088"/>
                  </a:cubicBezTo>
                  <a:cubicBezTo>
                    <a:pt x="1233505" y="664056"/>
                    <a:pt x="1562892" y="745959"/>
                    <a:pt x="2212177" y="723263"/>
                  </a:cubicBezTo>
                  <a:cubicBezTo>
                    <a:pt x="2861462" y="700567"/>
                    <a:pt x="3990595" y="561431"/>
                    <a:pt x="4782207" y="450912"/>
                  </a:cubicBezTo>
                  <a:cubicBezTo>
                    <a:pt x="5573819" y="340393"/>
                    <a:pt x="6322056" y="126263"/>
                    <a:pt x="6961853" y="60149"/>
                  </a:cubicBezTo>
                  <a:cubicBezTo>
                    <a:pt x="7281751" y="27092"/>
                    <a:pt x="7577928" y="4396"/>
                    <a:pt x="7853433" y="57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9" name="图片 18" descr="图片包含 游戏机, 画&#10;&#10;描述已自动生成">
            <a:extLst>
              <a:ext uri="{FF2B5EF4-FFF2-40B4-BE49-F238E27FC236}">
                <a16:creationId xmlns:a16="http://schemas.microsoft.com/office/drawing/2014/main" id="{D32CB3FD-BD61-4FFB-814F-9C41A1D2FC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811" y="680703"/>
            <a:ext cx="1534886" cy="1230695"/>
          </a:xfrm>
          <a:prstGeom prst="rect">
            <a:avLst/>
          </a:prstGeom>
        </p:spPr>
      </p:pic>
      <p:sp>
        <p:nvSpPr>
          <p:cNvPr id="27" name="文本占位符 22">
            <a:extLst>
              <a:ext uri="{FF2B5EF4-FFF2-40B4-BE49-F238E27FC236}">
                <a16:creationId xmlns:a16="http://schemas.microsoft.com/office/drawing/2014/main" id="{D3DB8F88-0829-4197-BD23-25D21764B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02" y="283165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0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702" y="4441184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1" name="文本占位符 22">
            <a:extLst>
              <a:ext uri="{FF2B5EF4-FFF2-40B4-BE49-F238E27FC236}">
                <a16:creationId xmlns:a16="http://schemas.microsoft.com/office/drawing/2014/main" id="{5E886CF7-17D4-433D-AAD0-5FD6626430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702" y="390467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32" name="文本占位符 22">
            <a:extLst>
              <a:ext uri="{FF2B5EF4-FFF2-40B4-BE49-F238E27FC236}">
                <a16:creationId xmlns:a16="http://schemas.microsoft.com/office/drawing/2014/main" id="{8C7F1F5E-9C32-4E03-93AF-6874A419849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702" y="3368165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16D253-BE5D-40BB-A34B-068491E3A8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667" l="11047" r="100000">
                        <a14:foregroundMark x1="37016" y1="53333" x2="37209" y2="56667"/>
                        <a14:foregroundMark x1="36047" y1="33333" x2="36240" y2="41667"/>
                        <a14:foregroundMark x1="34690" y1="53333" x2="35078" y2="53333"/>
                        <a14:foregroundMark x1="43411" y1="50000" x2="43798" y2="48333"/>
                        <a14:foregroundMark x1="42829" y1="76667" x2="43023" y2="75000"/>
                        <a14:foregroundMark x1="36822" y1="78333" x2="37016" y2="78333"/>
                        <a14:foregroundMark x1="47481" y1="73333" x2="47674" y2="71667"/>
                        <a14:foregroundMark x1="51357" y1="45000" x2="53101" y2="45000"/>
                        <a14:foregroundMark x1="54457" y1="40000" x2="55426" y2="35000"/>
                        <a14:foregroundMark x1="46899" y1="70000" x2="46899" y2="75000"/>
                        <a14:foregroundMark x1="57752" y1="53333" x2="57946" y2="56667"/>
                        <a14:foregroundMark x1="59690" y1="46667" x2="59690" y2="51667"/>
                        <a14:foregroundMark x1="61047" y1="60000" x2="60659" y2="76667"/>
                        <a14:foregroundMark x1="76744" y1="51667" x2="76550" y2="60000"/>
                        <a14:foregroundMark x1="80233" y1="36667" x2="79845" y2="56667"/>
                        <a14:foregroundMark x1="75775" y1="65000" x2="75388" y2="65000"/>
                        <a14:foregroundMark x1="83915" y1="35000" x2="83333" y2="40000"/>
                        <a14:foregroundMark x1="90116" y1="51667" x2="90116" y2="55000"/>
                        <a14:foregroundMark x1="89922" y1="38333" x2="89922" y2="38333"/>
                        <a14:foregroundMark x1="89535" y1="65000" x2="89922" y2="6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5797" y="6493272"/>
            <a:ext cx="2802195" cy="324286"/>
          </a:xfrm>
          <a:prstGeom prst="rect">
            <a:avLst/>
          </a:prstGeom>
        </p:spPr>
      </p:pic>
      <p:sp>
        <p:nvSpPr>
          <p:cNvPr id="15" name="标题占位符 1">
            <a:extLst>
              <a:ext uri="{FF2B5EF4-FFF2-40B4-BE49-F238E27FC236}">
                <a16:creationId xmlns:a16="http://schemas.microsoft.com/office/drawing/2014/main" id="{AC0A0AC4-0396-406D-9029-30A4FFC97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1F4C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6" name="文本占位符 10">
            <a:extLst>
              <a:ext uri="{FF2B5EF4-FFF2-40B4-BE49-F238E27FC236}">
                <a16:creationId xmlns:a16="http://schemas.microsoft.com/office/drawing/2014/main" id="{02D67DE0-6291-4243-846D-D966175B63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63702" y="1273003"/>
            <a:ext cx="9459998" cy="1285515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单击此处添加英文翻译</a:t>
            </a:r>
            <a:endParaRPr lang="en-US" altLang="zh-CN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DE989CB-E36C-4CDD-B714-32FD54A7A01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11750" y="2556125"/>
            <a:ext cx="3394727" cy="43396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dirty="0">
                <a:solidFill>
                  <a:srgbClr val="001F4C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单击此处编辑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BD9DE1A7-388C-4FA3-A274-469CDE92406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11750" y="2927515"/>
            <a:ext cx="3394727" cy="1022316"/>
          </a:xfrm>
        </p:spPr>
        <p:txBody>
          <a:bodyPr>
            <a:normAutofit/>
          </a:bodyPr>
          <a:lstStyle>
            <a:lvl1pPr marL="0" marR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68C7FBFC-6860-4239-B84C-F10FA9261E68}"/>
              </a:ext>
            </a:extLst>
          </p:cNvPr>
          <p:cNvSpPr/>
          <p:nvPr/>
        </p:nvSpPr>
        <p:spPr>
          <a:xfrm>
            <a:off x="7486391" y="2954048"/>
            <a:ext cx="505933" cy="505933"/>
          </a:xfrm>
          <a:prstGeom prst="ellipse">
            <a:avLst/>
          </a:prstGeom>
          <a:solidFill>
            <a:schemeClr val="bg1"/>
          </a:solidFill>
          <a:ln w="28575"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A41F2B3E-56B6-4978-B8A5-1BB14D782C0B}"/>
              </a:ext>
            </a:extLst>
          </p:cNvPr>
          <p:cNvSpPr/>
          <p:nvPr/>
        </p:nvSpPr>
        <p:spPr>
          <a:xfrm>
            <a:off x="2404918" y="2954049"/>
            <a:ext cx="505933" cy="505933"/>
          </a:xfrm>
          <a:prstGeom prst="ellipse">
            <a:avLst/>
          </a:prstGeom>
          <a:solidFill>
            <a:schemeClr val="bg1"/>
          </a:solidFill>
          <a:ln w="28575"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99481B4D-715D-4F87-9F76-7468994395E7}"/>
              </a:ext>
            </a:extLst>
          </p:cNvPr>
          <p:cNvSpPr/>
          <p:nvPr/>
        </p:nvSpPr>
        <p:spPr>
          <a:xfrm>
            <a:off x="2407940" y="5048512"/>
            <a:ext cx="505933" cy="505933"/>
          </a:xfrm>
          <a:prstGeom prst="ellipse">
            <a:avLst/>
          </a:prstGeom>
          <a:solidFill>
            <a:schemeClr val="bg1"/>
          </a:solidFill>
          <a:ln w="28575"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2D13BE81-1069-4A8D-A029-5469E8AA2799}"/>
              </a:ext>
            </a:extLst>
          </p:cNvPr>
          <p:cNvSpPr/>
          <p:nvPr/>
        </p:nvSpPr>
        <p:spPr>
          <a:xfrm>
            <a:off x="7491982" y="5043607"/>
            <a:ext cx="505933" cy="505933"/>
          </a:xfrm>
          <a:prstGeom prst="ellipse">
            <a:avLst/>
          </a:prstGeom>
          <a:solidFill>
            <a:schemeClr val="bg1"/>
          </a:solidFill>
          <a:ln w="28575">
            <a:solidFill>
              <a:srgbClr val="01A0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占位符 7">
            <a:extLst>
              <a:ext uri="{FF2B5EF4-FFF2-40B4-BE49-F238E27FC236}">
                <a16:creationId xmlns:a16="http://schemas.microsoft.com/office/drawing/2014/main" id="{3DE989CB-E36C-4CDD-B714-32FD54A7A017}"/>
              </a:ext>
            </a:extLst>
          </p:cNvPr>
          <p:cNvSpPr>
            <a:spLocks noGrp="1"/>
          </p:cNvSpPr>
          <p:nvPr userDrawn="1">
            <p:ph type="body" sz="quarter" idx="34"/>
          </p:nvPr>
        </p:nvSpPr>
        <p:spPr>
          <a:xfrm>
            <a:off x="8172286" y="4645684"/>
            <a:ext cx="3394727" cy="43396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dirty="0">
                <a:solidFill>
                  <a:srgbClr val="001F4C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单击此处编辑</a:t>
            </a:r>
          </a:p>
        </p:txBody>
      </p:sp>
      <p:sp>
        <p:nvSpPr>
          <p:cNvPr id="36" name="文本占位符 21">
            <a:extLst>
              <a:ext uri="{FF2B5EF4-FFF2-40B4-BE49-F238E27FC236}">
                <a16:creationId xmlns:a16="http://schemas.microsoft.com/office/drawing/2014/main" id="{BD9DE1A7-388C-4FA3-A274-469CDE92406C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8172286" y="5017074"/>
            <a:ext cx="3394727" cy="1022316"/>
          </a:xfrm>
        </p:spPr>
        <p:txBody>
          <a:bodyPr>
            <a:normAutofit/>
          </a:bodyPr>
          <a:lstStyle>
            <a:lvl1pPr marL="0" marR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37" name="文本占位符 7">
            <a:extLst>
              <a:ext uri="{FF2B5EF4-FFF2-40B4-BE49-F238E27FC236}">
                <a16:creationId xmlns:a16="http://schemas.microsoft.com/office/drawing/2014/main" id="{3DE989CB-E36C-4CDD-B714-32FD54A7A017}"/>
              </a:ext>
            </a:extLst>
          </p:cNvPr>
          <p:cNvSpPr>
            <a:spLocks noGrp="1"/>
          </p:cNvSpPr>
          <p:nvPr userDrawn="1">
            <p:ph type="body" sz="quarter" idx="36"/>
          </p:nvPr>
        </p:nvSpPr>
        <p:spPr>
          <a:xfrm>
            <a:off x="3111750" y="4645684"/>
            <a:ext cx="3394727" cy="43396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dirty="0">
                <a:solidFill>
                  <a:srgbClr val="001F4C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单击此处编辑</a:t>
            </a:r>
          </a:p>
        </p:txBody>
      </p:sp>
      <p:sp>
        <p:nvSpPr>
          <p:cNvPr id="38" name="文本占位符 21">
            <a:extLst>
              <a:ext uri="{FF2B5EF4-FFF2-40B4-BE49-F238E27FC236}">
                <a16:creationId xmlns:a16="http://schemas.microsoft.com/office/drawing/2014/main" id="{BD9DE1A7-388C-4FA3-A274-469CDE92406C}"/>
              </a:ext>
            </a:extLst>
          </p:cNvPr>
          <p:cNvSpPr>
            <a:spLocks noGrp="1"/>
          </p:cNvSpPr>
          <p:nvPr userDrawn="1">
            <p:ph type="body" sz="quarter" idx="37" hasCustomPrompt="1"/>
          </p:nvPr>
        </p:nvSpPr>
        <p:spPr>
          <a:xfrm>
            <a:off x="3111750" y="5017074"/>
            <a:ext cx="3394727" cy="1022316"/>
          </a:xfrm>
        </p:spPr>
        <p:txBody>
          <a:bodyPr>
            <a:normAutofit/>
          </a:bodyPr>
          <a:lstStyle>
            <a:lvl1pPr marL="0" marR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39" name="文本占位符 7">
            <a:extLst>
              <a:ext uri="{FF2B5EF4-FFF2-40B4-BE49-F238E27FC236}">
                <a16:creationId xmlns:a16="http://schemas.microsoft.com/office/drawing/2014/main" id="{3DE989CB-E36C-4CDD-B714-32FD54A7A017}"/>
              </a:ext>
            </a:extLst>
          </p:cNvPr>
          <p:cNvSpPr>
            <a:spLocks noGrp="1"/>
          </p:cNvSpPr>
          <p:nvPr userDrawn="1">
            <p:ph type="body" sz="quarter" idx="38"/>
          </p:nvPr>
        </p:nvSpPr>
        <p:spPr>
          <a:xfrm>
            <a:off x="8172286" y="2556125"/>
            <a:ext cx="3394727" cy="433965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2400" dirty="0">
                <a:solidFill>
                  <a:srgbClr val="001F4C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defRPr>
            </a:lvl1pPr>
          </a:lstStyle>
          <a:p>
            <a:pPr marL="0" lvl="0"/>
            <a:r>
              <a:rPr lang="zh-CN" altLang="en-US" dirty="0"/>
              <a:t>单击此处编辑</a:t>
            </a:r>
          </a:p>
        </p:txBody>
      </p:sp>
      <p:sp>
        <p:nvSpPr>
          <p:cNvPr id="40" name="文本占位符 21">
            <a:extLst>
              <a:ext uri="{FF2B5EF4-FFF2-40B4-BE49-F238E27FC236}">
                <a16:creationId xmlns:a16="http://schemas.microsoft.com/office/drawing/2014/main" id="{BD9DE1A7-388C-4FA3-A274-469CDE92406C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8172286" y="2927515"/>
            <a:ext cx="3394727" cy="1022316"/>
          </a:xfrm>
        </p:spPr>
        <p:txBody>
          <a:bodyPr>
            <a:normAutofit/>
          </a:bodyPr>
          <a:lstStyle>
            <a:lvl1pPr marL="0" marR="0" indent="0" algn="just" defTabSz="914400" rtl="0" eaLnBrk="1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en-US" altLang="zh-CN" dirty="0"/>
          </a:p>
        </p:txBody>
      </p:sp>
      <p:sp>
        <p:nvSpPr>
          <p:cNvPr id="28" name="文本占位符 22">
            <a:extLst>
              <a:ext uri="{FF2B5EF4-FFF2-40B4-BE49-F238E27FC236}">
                <a16:creationId xmlns:a16="http://schemas.microsoft.com/office/drawing/2014/main" id="{E3E9CE51-DF25-48A7-A12A-856187A5903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4702" y="4977693"/>
            <a:ext cx="1829965" cy="302975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  <p:extLst>
      <p:ext uri="{BB962C8B-B14F-4D97-AF65-F5344CB8AC3E}">
        <p14:creationId xmlns:p14="http://schemas.microsoft.com/office/powerpoint/2010/main" val="2123252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6A65138-C297-4D2B-924F-6064A9B1C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61784"/>
            <a:ext cx="6961632" cy="584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716303-984F-4C01-8D25-4C868789C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14FC40-4A24-426B-B2C2-EFCB3CE770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C69E92-0A32-40E4-A3F0-407EE2A381CD}" type="datetimeFigureOut">
              <a:rPr lang="zh-CN" altLang="en-US" smtClean="0"/>
              <a:t>2024/12/16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B012BB-D4A6-4DAE-A84F-F27921306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6A2B71-AD43-41A1-B6C1-4E9D7CE87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A4628-D24B-4A88-8E61-52EF61CC85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7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0" r:id="rId2"/>
    <p:sldLayoutId id="2147483673" r:id="rId3"/>
    <p:sldLayoutId id="2147483686" r:id="rId4"/>
    <p:sldLayoutId id="2147483679" r:id="rId5"/>
    <p:sldLayoutId id="2147483688" r:id="rId6"/>
    <p:sldLayoutId id="2147483685" r:id="rId7"/>
    <p:sldLayoutId id="2147483690" r:id="rId8"/>
    <p:sldLayoutId id="2147483689" r:id="rId9"/>
    <p:sldLayoutId id="2147483691" r:id="rId10"/>
    <p:sldLayoutId id="2147483672" r:id="rId11"/>
    <p:sldLayoutId id="2147483694" r:id="rId12"/>
    <p:sldLayoutId id="2147483693" r:id="rId13"/>
    <p:sldLayoutId id="2147483671" r:id="rId14"/>
    <p:sldLayoutId id="2147483666" r:id="rId15"/>
    <p:sldLayoutId id="2147483670" r:id="rId16"/>
    <p:sldLayoutId id="2147483667" r:id="rId17"/>
    <p:sldLayoutId id="2147483675" r:id="rId18"/>
    <p:sldLayoutId id="2147483676" r:id="rId19"/>
    <p:sldLayoutId id="2147483677" r:id="rId20"/>
    <p:sldLayoutId id="2147483695" r:id="rId21"/>
    <p:sldLayoutId id="2147483696" r:id="rId22"/>
    <p:sldLayoutId id="2147483697" r:id="rId23"/>
    <p:sldLayoutId id="2147483665" r:id="rId24"/>
    <p:sldLayoutId id="2147483699" r:id="rId25"/>
    <p:sldLayoutId id="2147483700" r:id="rId26"/>
    <p:sldLayoutId id="2147483701" r:id="rId27"/>
    <p:sldLayoutId id="2147483678" r:id="rId28"/>
    <p:sldLayoutId id="2147483682" r:id="rId29"/>
    <p:sldLayoutId id="2147483684" r:id="rId30"/>
    <p:sldLayoutId id="2147483655" r:id="rId3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方正正粗黑简体" panose="02000000000000000000" pitchFamily="2" charset="-122"/>
          <a:ea typeface="方正正粗黑简体" panose="020000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24" userDrawn="1">
          <p15:clr>
            <a:srgbClr val="F26B43"/>
          </p15:clr>
        </p15:guide>
        <p15:guide id="2" pos="744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061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696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25A08-FDE5-46ED-83F7-1B1B1E69B3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中国海洋大学汇报答辩通用模板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86B9F06-0CB3-455D-BDB5-8AAE0249AF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POWERPOINT TEMPLATE FOR OCEAN UNIVERSITY OF CHINA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CE5BA5E-B42F-4E78-AD16-5CEAE4BF356D}"/>
              </a:ext>
            </a:extLst>
          </p:cNvPr>
          <p:cNvSpPr txBox="1"/>
          <p:nvPr/>
        </p:nvSpPr>
        <p:spPr>
          <a:xfrm>
            <a:off x="4694011" y="3973799"/>
            <a:ext cx="2803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小组成员：刘海涵 刘奕鹏 吕茂宁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4B7324-29D5-4FDD-B323-59F3791B2306}"/>
              </a:ext>
            </a:extLst>
          </p:cNvPr>
          <p:cNvSpPr txBox="1"/>
          <p:nvPr/>
        </p:nvSpPr>
        <p:spPr>
          <a:xfrm>
            <a:off x="5285520" y="3458505"/>
            <a:ext cx="162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汇报学生：刘海涵 </a:t>
            </a:r>
          </a:p>
        </p:txBody>
      </p:sp>
    </p:spTree>
    <p:extLst>
      <p:ext uri="{BB962C8B-B14F-4D97-AF65-F5344CB8AC3E}">
        <p14:creationId xmlns:p14="http://schemas.microsoft.com/office/powerpoint/2010/main" val="3893599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35D431B5-3F04-41CD-82E7-70557AD21272}"/>
              </a:ext>
            </a:extLst>
          </p:cNvPr>
          <p:cNvGrpSpPr/>
          <p:nvPr/>
        </p:nvGrpSpPr>
        <p:grpSpPr>
          <a:xfrm>
            <a:off x="-3" y="2681273"/>
            <a:ext cx="1997077" cy="576000"/>
            <a:chOff x="-2" y="2681273"/>
            <a:chExt cx="1980000" cy="576000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CE45173-65D9-490F-AB40-D5088CEB2561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28D794F-60E9-440C-8FA6-57186576EE50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F3F16DF7-FACC-467A-B486-0BC59A91BE96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B717B791-5279-4A3A-AE2F-13D255641F64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72AD4307-094B-4223-85C8-67130CB086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A1F7760A-78E2-4034-8FB3-8F15659CDE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6EF98570-9395-4217-9E5E-BAAA26381A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1F07550D-64E3-461E-AD52-5DB432C9EED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95AF6AA8-F184-402A-B657-6074297C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前端页面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7280F81D-DCCC-4B66-AABC-F84200CC767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WEB PAGE</a:t>
            </a:r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2EF0C00-B235-49E8-93FE-CE84AF3D13C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088485" y="2951153"/>
            <a:ext cx="3394727" cy="433965"/>
          </a:xfrm>
        </p:spPr>
        <p:txBody>
          <a:bodyPr/>
          <a:lstStyle/>
          <a:p>
            <a:r>
              <a:rPr lang="zh-CN" altLang="en-US" b="1" dirty="0">
                <a:latin typeface="+mj-ea"/>
                <a:ea typeface="+mj-ea"/>
              </a:rPr>
              <a:t>页面设计</a:t>
            </a:r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34"/>
          </p:nvPr>
        </p:nvSpPr>
        <p:spPr>
          <a:xfrm>
            <a:off x="8078768" y="5008858"/>
            <a:ext cx="3394727" cy="433965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图片处理</a:t>
            </a:r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36"/>
          </p:nvPr>
        </p:nvSpPr>
        <p:spPr>
          <a:xfrm>
            <a:off x="3111750" y="4998356"/>
            <a:ext cx="3394727" cy="433965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图像上传</a:t>
            </a:r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38"/>
          </p:nvPr>
        </p:nvSpPr>
        <p:spPr>
          <a:xfrm>
            <a:off x="8172286" y="2943599"/>
            <a:ext cx="3394727" cy="433965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页面滚动</a:t>
            </a:r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sp>
        <p:nvSpPr>
          <p:cNvPr id="37" name="iconfont-11253-5327369">
            <a:extLst>
              <a:ext uri="{FF2B5EF4-FFF2-40B4-BE49-F238E27FC236}">
                <a16:creationId xmlns:a16="http://schemas.microsoft.com/office/drawing/2014/main" id="{6FA101F2-D154-4FD8-AB40-337F80A18EC4}"/>
              </a:ext>
            </a:extLst>
          </p:cNvPr>
          <p:cNvSpPr>
            <a:spLocks noChangeAspect="1"/>
          </p:cNvSpPr>
          <p:nvPr/>
        </p:nvSpPr>
        <p:spPr bwMode="auto">
          <a:xfrm>
            <a:off x="7597888" y="3082703"/>
            <a:ext cx="293722" cy="248624"/>
          </a:xfrm>
          <a:custGeom>
            <a:avLst/>
            <a:gdLst>
              <a:gd name="T0" fmla="*/ 9718 w 10000"/>
              <a:gd name="T1" fmla="*/ 8180 h 8463"/>
              <a:gd name="T2" fmla="*/ 283 w 10000"/>
              <a:gd name="T3" fmla="*/ 8180 h 8463"/>
              <a:gd name="T4" fmla="*/ 283 w 10000"/>
              <a:gd name="T5" fmla="*/ 283 h 8463"/>
              <a:gd name="T6" fmla="*/ 9719 w 10000"/>
              <a:gd name="T7" fmla="*/ 283 h 8463"/>
              <a:gd name="T8" fmla="*/ 3075 w 10000"/>
              <a:gd name="T9" fmla="*/ 1729 h 8463"/>
              <a:gd name="T10" fmla="*/ 960 w 10000"/>
              <a:gd name="T11" fmla="*/ 1537 h 8463"/>
              <a:gd name="T12" fmla="*/ 769 w 10000"/>
              <a:gd name="T13" fmla="*/ 2883 h 8463"/>
              <a:gd name="T14" fmla="*/ 2884 w 10000"/>
              <a:gd name="T15" fmla="*/ 3074 h 8463"/>
              <a:gd name="T16" fmla="*/ 3075 w 10000"/>
              <a:gd name="T17" fmla="*/ 5193 h 8463"/>
              <a:gd name="T18" fmla="*/ 2884 w 10000"/>
              <a:gd name="T19" fmla="*/ 3848 h 8463"/>
              <a:gd name="T20" fmla="*/ 769 w 10000"/>
              <a:gd name="T21" fmla="*/ 4039 h 8463"/>
              <a:gd name="T22" fmla="*/ 960 w 10000"/>
              <a:gd name="T23" fmla="*/ 5384 h 8463"/>
              <a:gd name="T24" fmla="*/ 3075 w 10000"/>
              <a:gd name="T25" fmla="*/ 5193 h 8463"/>
              <a:gd name="T26" fmla="*/ 3022 w 10000"/>
              <a:gd name="T27" fmla="*/ 6209 h 8463"/>
              <a:gd name="T28" fmla="*/ 823 w 10000"/>
              <a:gd name="T29" fmla="*/ 6209 h 8463"/>
              <a:gd name="T30" fmla="*/ 823 w 10000"/>
              <a:gd name="T31" fmla="*/ 7638 h 8463"/>
              <a:gd name="T32" fmla="*/ 3022 w 10000"/>
              <a:gd name="T33" fmla="*/ 7638 h 8463"/>
              <a:gd name="T34" fmla="*/ 6153 w 10000"/>
              <a:gd name="T35" fmla="*/ 1729 h 8463"/>
              <a:gd name="T36" fmla="*/ 4037 w 10000"/>
              <a:gd name="T37" fmla="*/ 1538 h 8463"/>
              <a:gd name="T38" fmla="*/ 3845 w 10000"/>
              <a:gd name="T39" fmla="*/ 2883 h 8463"/>
              <a:gd name="T40" fmla="*/ 5962 w 10000"/>
              <a:gd name="T41" fmla="*/ 3074 h 8463"/>
              <a:gd name="T42" fmla="*/ 6153 w 10000"/>
              <a:gd name="T43" fmla="*/ 5193 h 8463"/>
              <a:gd name="T44" fmla="*/ 5962 w 10000"/>
              <a:gd name="T45" fmla="*/ 3848 h 8463"/>
              <a:gd name="T46" fmla="*/ 3845 w 10000"/>
              <a:gd name="T47" fmla="*/ 4039 h 8463"/>
              <a:gd name="T48" fmla="*/ 4037 w 10000"/>
              <a:gd name="T49" fmla="*/ 5384 h 8463"/>
              <a:gd name="T50" fmla="*/ 6153 w 10000"/>
              <a:gd name="T51" fmla="*/ 5193 h 8463"/>
              <a:gd name="T52" fmla="*/ 6099 w 10000"/>
              <a:gd name="T53" fmla="*/ 6209 h 8463"/>
              <a:gd name="T54" fmla="*/ 3899 w 10000"/>
              <a:gd name="T55" fmla="*/ 6209 h 8463"/>
              <a:gd name="T56" fmla="*/ 3899 w 10000"/>
              <a:gd name="T57" fmla="*/ 7638 h 8463"/>
              <a:gd name="T58" fmla="*/ 6099 w 10000"/>
              <a:gd name="T59" fmla="*/ 7638 h 8463"/>
              <a:gd name="T60" fmla="*/ 9230 w 10000"/>
              <a:gd name="T61" fmla="*/ 1729 h 8463"/>
              <a:gd name="T62" fmla="*/ 7115 w 10000"/>
              <a:gd name="T63" fmla="*/ 1538 h 8463"/>
              <a:gd name="T64" fmla="*/ 6924 w 10000"/>
              <a:gd name="T65" fmla="*/ 2883 h 8463"/>
              <a:gd name="T66" fmla="*/ 9039 w 10000"/>
              <a:gd name="T67" fmla="*/ 3074 h 8463"/>
              <a:gd name="T68" fmla="*/ 9230 w 10000"/>
              <a:gd name="T69" fmla="*/ 5193 h 8463"/>
              <a:gd name="T70" fmla="*/ 9039 w 10000"/>
              <a:gd name="T71" fmla="*/ 3848 h 8463"/>
              <a:gd name="T72" fmla="*/ 6924 w 10000"/>
              <a:gd name="T73" fmla="*/ 4039 h 8463"/>
              <a:gd name="T74" fmla="*/ 7115 w 10000"/>
              <a:gd name="T75" fmla="*/ 5384 h 8463"/>
              <a:gd name="T76" fmla="*/ 9230 w 10000"/>
              <a:gd name="T77" fmla="*/ 5193 h 8463"/>
              <a:gd name="T78" fmla="*/ 9177 w 10000"/>
              <a:gd name="T79" fmla="*/ 6209 h 8463"/>
              <a:gd name="T80" fmla="*/ 6978 w 10000"/>
              <a:gd name="T81" fmla="*/ 6209 h 8463"/>
              <a:gd name="T82" fmla="*/ 6978 w 10000"/>
              <a:gd name="T83" fmla="*/ 7638 h 8463"/>
              <a:gd name="T84" fmla="*/ 9177 w 10000"/>
              <a:gd name="T85" fmla="*/ 7638 h 8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000" h="8463">
                <a:moveTo>
                  <a:pt x="10000" y="961"/>
                </a:moveTo>
                <a:lnTo>
                  <a:pt x="10000" y="7501"/>
                </a:lnTo>
                <a:cubicBezTo>
                  <a:pt x="10000" y="7765"/>
                  <a:pt x="9905" y="7991"/>
                  <a:pt x="9718" y="8180"/>
                </a:cubicBezTo>
                <a:cubicBezTo>
                  <a:pt x="9529" y="8369"/>
                  <a:pt x="9303" y="8463"/>
                  <a:pt x="9039" y="8463"/>
                </a:cubicBezTo>
                <a:lnTo>
                  <a:pt x="962" y="8463"/>
                </a:lnTo>
                <a:cubicBezTo>
                  <a:pt x="698" y="8463"/>
                  <a:pt x="472" y="8369"/>
                  <a:pt x="283" y="8180"/>
                </a:cubicBezTo>
                <a:cubicBezTo>
                  <a:pt x="94" y="7991"/>
                  <a:pt x="0" y="7765"/>
                  <a:pt x="0" y="7501"/>
                </a:cubicBezTo>
                <a:lnTo>
                  <a:pt x="0" y="961"/>
                </a:lnTo>
                <a:cubicBezTo>
                  <a:pt x="0" y="698"/>
                  <a:pt x="94" y="471"/>
                  <a:pt x="283" y="283"/>
                </a:cubicBezTo>
                <a:cubicBezTo>
                  <a:pt x="471" y="94"/>
                  <a:pt x="698" y="0"/>
                  <a:pt x="962" y="0"/>
                </a:cubicBezTo>
                <a:lnTo>
                  <a:pt x="9040" y="0"/>
                </a:lnTo>
                <a:cubicBezTo>
                  <a:pt x="9304" y="0"/>
                  <a:pt x="9530" y="95"/>
                  <a:pt x="9719" y="283"/>
                </a:cubicBezTo>
                <a:cubicBezTo>
                  <a:pt x="9905" y="469"/>
                  <a:pt x="10000" y="695"/>
                  <a:pt x="10000" y="961"/>
                </a:cubicBezTo>
                <a:close/>
                <a:moveTo>
                  <a:pt x="3075" y="2883"/>
                </a:moveTo>
                <a:lnTo>
                  <a:pt x="3075" y="1729"/>
                </a:lnTo>
                <a:cubicBezTo>
                  <a:pt x="3075" y="1672"/>
                  <a:pt x="3058" y="1626"/>
                  <a:pt x="3022" y="1591"/>
                </a:cubicBezTo>
                <a:cubicBezTo>
                  <a:pt x="2985" y="1555"/>
                  <a:pt x="2939" y="1537"/>
                  <a:pt x="2884" y="1537"/>
                </a:cubicBezTo>
                <a:lnTo>
                  <a:pt x="960" y="1537"/>
                </a:lnTo>
                <a:cubicBezTo>
                  <a:pt x="904" y="1537"/>
                  <a:pt x="858" y="1555"/>
                  <a:pt x="823" y="1591"/>
                </a:cubicBezTo>
                <a:cubicBezTo>
                  <a:pt x="787" y="1627"/>
                  <a:pt x="769" y="1674"/>
                  <a:pt x="769" y="1729"/>
                </a:cubicBezTo>
                <a:lnTo>
                  <a:pt x="769" y="2883"/>
                </a:lnTo>
                <a:cubicBezTo>
                  <a:pt x="769" y="2939"/>
                  <a:pt x="787" y="2985"/>
                  <a:pt x="823" y="3020"/>
                </a:cubicBezTo>
                <a:cubicBezTo>
                  <a:pt x="859" y="3056"/>
                  <a:pt x="905" y="3074"/>
                  <a:pt x="960" y="3074"/>
                </a:cubicBezTo>
                <a:lnTo>
                  <a:pt x="2884" y="3074"/>
                </a:lnTo>
                <a:cubicBezTo>
                  <a:pt x="2940" y="3074"/>
                  <a:pt x="2987" y="3056"/>
                  <a:pt x="3022" y="3020"/>
                </a:cubicBezTo>
                <a:cubicBezTo>
                  <a:pt x="3058" y="2985"/>
                  <a:pt x="3075" y="2939"/>
                  <a:pt x="3075" y="2883"/>
                </a:cubicBezTo>
                <a:close/>
                <a:moveTo>
                  <a:pt x="3075" y="5193"/>
                </a:moveTo>
                <a:lnTo>
                  <a:pt x="3075" y="4039"/>
                </a:lnTo>
                <a:cubicBezTo>
                  <a:pt x="3075" y="3983"/>
                  <a:pt x="3058" y="3936"/>
                  <a:pt x="3022" y="3901"/>
                </a:cubicBezTo>
                <a:cubicBezTo>
                  <a:pt x="2985" y="3865"/>
                  <a:pt x="2939" y="3848"/>
                  <a:pt x="2884" y="3848"/>
                </a:cubicBezTo>
                <a:lnTo>
                  <a:pt x="960" y="3848"/>
                </a:lnTo>
                <a:cubicBezTo>
                  <a:pt x="904" y="3848"/>
                  <a:pt x="858" y="3865"/>
                  <a:pt x="823" y="3901"/>
                </a:cubicBezTo>
                <a:cubicBezTo>
                  <a:pt x="787" y="3938"/>
                  <a:pt x="769" y="3984"/>
                  <a:pt x="769" y="4039"/>
                </a:cubicBezTo>
                <a:lnTo>
                  <a:pt x="769" y="5193"/>
                </a:lnTo>
                <a:cubicBezTo>
                  <a:pt x="769" y="5249"/>
                  <a:pt x="787" y="5295"/>
                  <a:pt x="823" y="5330"/>
                </a:cubicBezTo>
                <a:cubicBezTo>
                  <a:pt x="859" y="5366"/>
                  <a:pt x="905" y="5384"/>
                  <a:pt x="960" y="5384"/>
                </a:cubicBezTo>
                <a:lnTo>
                  <a:pt x="2884" y="5384"/>
                </a:lnTo>
                <a:cubicBezTo>
                  <a:pt x="2940" y="5384"/>
                  <a:pt x="2987" y="5366"/>
                  <a:pt x="3022" y="5330"/>
                </a:cubicBezTo>
                <a:cubicBezTo>
                  <a:pt x="3058" y="5295"/>
                  <a:pt x="3075" y="5248"/>
                  <a:pt x="3075" y="5193"/>
                </a:cubicBezTo>
                <a:close/>
                <a:moveTo>
                  <a:pt x="3075" y="7500"/>
                </a:moveTo>
                <a:lnTo>
                  <a:pt x="3075" y="6346"/>
                </a:lnTo>
                <a:cubicBezTo>
                  <a:pt x="3075" y="6290"/>
                  <a:pt x="3058" y="6244"/>
                  <a:pt x="3022" y="6209"/>
                </a:cubicBezTo>
                <a:cubicBezTo>
                  <a:pt x="2985" y="6173"/>
                  <a:pt x="2939" y="6155"/>
                  <a:pt x="2884" y="6155"/>
                </a:cubicBezTo>
                <a:lnTo>
                  <a:pt x="960" y="6155"/>
                </a:lnTo>
                <a:cubicBezTo>
                  <a:pt x="904" y="6155"/>
                  <a:pt x="858" y="6173"/>
                  <a:pt x="823" y="6209"/>
                </a:cubicBezTo>
                <a:cubicBezTo>
                  <a:pt x="787" y="6245"/>
                  <a:pt x="769" y="6291"/>
                  <a:pt x="769" y="6346"/>
                </a:cubicBezTo>
                <a:lnTo>
                  <a:pt x="769" y="7500"/>
                </a:lnTo>
                <a:cubicBezTo>
                  <a:pt x="769" y="7556"/>
                  <a:pt x="787" y="7603"/>
                  <a:pt x="823" y="7638"/>
                </a:cubicBezTo>
                <a:cubicBezTo>
                  <a:pt x="859" y="7674"/>
                  <a:pt x="905" y="7691"/>
                  <a:pt x="960" y="7691"/>
                </a:cubicBezTo>
                <a:lnTo>
                  <a:pt x="2884" y="7691"/>
                </a:lnTo>
                <a:cubicBezTo>
                  <a:pt x="2940" y="7691"/>
                  <a:pt x="2987" y="7674"/>
                  <a:pt x="3022" y="7638"/>
                </a:cubicBezTo>
                <a:cubicBezTo>
                  <a:pt x="3058" y="7601"/>
                  <a:pt x="3075" y="7556"/>
                  <a:pt x="3075" y="7500"/>
                </a:cubicBezTo>
                <a:close/>
                <a:moveTo>
                  <a:pt x="6153" y="2883"/>
                </a:moveTo>
                <a:lnTo>
                  <a:pt x="6153" y="1729"/>
                </a:lnTo>
                <a:cubicBezTo>
                  <a:pt x="6153" y="1673"/>
                  <a:pt x="6135" y="1626"/>
                  <a:pt x="6099" y="1591"/>
                </a:cubicBezTo>
                <a:cubicBezTo>
                  <a:pt x="6063" y="1555"/>
                  <a:pt x="6017" y="1538"/>
                  <a:pt x="5962" y="1538"/>
                </a:cubicBezTo>
                <a:lnTo>
                  <a:pt x="4037" y="1538"/>
                </a:lnTo>
                <a:cubicBezTo>
                  <a:pt x="3980" y="1538"/>
                  <a:pt x="3934" y="1555"/>
                  <a:pt x="3899" y="1591"/>
                </a:cubicBezTo>
                <a:cubicBezTo>
                  <a:pt x="3863" y="1628"/>
                  <a:pt x="3845" y="1674"/>
                  <a:pt x="3845" y="1729"/>
                </a:cubicBezTo>
                <a:lnTo>
                  <a:pt x="3845" y="2883"/>
                </a:lnTo>
                <a:cubicBezTo>
                  <a:pt x="3845" y="2939"/>
                  <a:pt x="3863" y="2985"/>
                  <a:pt x="3899" y="3020"/>
                </a:cubicBezTo>
                <a:cubicBezTo>
                  <a:pt x="3935" y="3056"/>
                  <a:pt x="3982" y="3074"/>
                  <a:pt x="4037" y="3074"/>
                </a:cubicBezTo>
                <a:lnTo>
                  <a:pt x="5962" y="3074"/>
                </a:lnTo>
                <a:cubicBezTo>
                  <a:pt x="6018" y="3074"/>
                  <a:pt x="6064" y="3056"/>
                  <a:pt x="6099" y="3020"/>
                </a:cubicBezTo>
                <a:cubicBezTo>
                  <a:pt x="6135" y="2985"/>
                  <a:pt x="6153" y="2939"/>
                  <a:pt x="6153" y="2883"/>
                </a:cubicBezTo>
                <a:close/>
                <a:moveTo>
                  <a:pt x="6153" y="5193"/>
                </a:moveTo>
                <a:lnTo>
                  <a:pt x="6153" y="4039"/>
                </a:lnTo>
                <a:cubicBezTo>
                  <a:pt x="6153" y="3983"/>
                  <a:pt x="6135" y="3936"/>
                  <a:pt x="6099" y="3901"/>
                </a:cubicBezTo>
                <a:cubicBezTo>
                  <a:pt x="6063" y="3865"/>
                  <a:pt x="6017" y="3848"/>
                  <a:pt x="5962" y="3848"/>
                </a:cubicBezTo>
                <a:lnTo>
                  <a:pt x="4037" y="3848"/>
                </a:lnTo>
                <a:cubicBezTo>
                  <a:pt x="3980" y="3848"/>
                  <a:pt x="3934" y="3865"/>
                  <a:pt x="3899" y="3901"/>
                </a:cubicBezTo>
                <a:cubicBezTo>
                  <a:pt x="3863" y="3938"/>
                  <a:pt x="3845" y="3984"/>
                  <a:pt x="3845" y="4039"/>
                </a:cubicBezTo>
                <a:lnTo>
                  <a:pt x="3845" y="5193"/>
                </a:lnTo>
                <a:cubicBezTo>
                  <a:pt x="3845" y="5249"/>
                  <a:pt x="3863" y="5295"/>
                  <a:pt x="3899" y="5330"/>
                </a:cubicBezTo>
                <a:cubicBezTo>
                  <a:pt x="3935" y="5366"/>
                  <a:pt x="3982" y="5384"/>
                  <a:pt x="4037" y="5384"/>
                </a:cubicBezTo>
                <a:lnTo>
                  <a:pt x="5962" y="5384"/>
                </a:lnTo>
                <a:cubicBezTo>
                  <a:pt x="6018" y="5384"/>
                  <a:pt x="6064" y="5366"/>
                  <a:pt x="6099" y="5330"/>
                </a:cubicBezTo>
                <a:cubicBezTo>
                  <a:pt x="6135" y="5295"/>
                  <a:pt x="6153" y="5248"/>
                  <a:pt x="6153" y="5193"/>
                </a:cubicBezTo>
                <a:close/>
                <a:moveTo>
                  <a:pt x="6153" y="7500"/>
                </a:moveTo>
                <a:lnTo>
                  <a:pt x="6153" y="6346"/>
                </a:lnTo>
                <a:cubicBezTo>
                  <a:pt x="6153" y="6290"/>
                  <a:pt x="6135" y="6244"/>
                  <a:pt x="6099" y="6209"/>
                </a:cubicBezTo>
                <a:cubicBezTo>
                  <a:pt x="6063" y="6173"/>
                  <a:pt x="6017" y="6155"/>
                  <a:pt x="5962" y="6155"/>
                </a:cubicBezTo>
                <a:lnTo>
                  <a:pt x="4037" y="6155"/>
                </a:lnTo>
                <a:cubicBezTo>
                  <a:pt x="3980" y="6155"/>
                  <a:pt x="3934" y="6173"/>
                  <a:pt x="3899" y="6209"/>
                </a:cubicBezTo>
                <a:cubicBezTo>
                  <a:pt x="3863" y="6245"/>
                  <a:pt x="3845" y="6291"/>
                  <a:pt x="3845" y="6346"/>
                </a:cubicBezTo>
                <a:lnTo>
                  <a:pt x="3845" y="7500"/>
                </a:lnTo>
                <a:cubicBezTo>
                  <a:pt x="3845" y="7556"/>
                  <a:pt x="3863" y="7603"/>
                  <a:pt x="3899" y="7638"/>
                </a:cubicBezTo>
                <a:cubicBezTo>
                  <a:pt x="3935" y="7674"/>
                  <a:pt x="3982" y="7691"/>
                  <a:pt x="4037" y="7691"/>
                </a:cubicBezTo>
                <a:lnTo>
                  <a:pt x="5962" y="7691"/>
                </a:lnTo>
                <a:cubicBezTo>
                  <a:pt x="6018" y="7691"/>
                  <a:pt x="6064" y="7674"/>
                  <a:pt x="6099" y="7638"/>
                </a:cubicBezTo>
                <a:cubicBezTo>
                  <a:pt x="6135" y="7601"/>
                  <a:pt x="6153" y="7556"/>
                  <a:pt x="6153" y="7500"/>
                </a:cubicBezTo>
                <a:close/>
                <a:moveTo>
                  <a:pt x="9230" y="2883"/>
                </a:moveTo>
                <a:lnTo>
                  <a:pt x="9230" y="1729"/>
                </a:lnTo>
                <a:cubicBezTo>
                  <a:pt x="9230" y="1673"/>
                  <a:pt x="9213" y="1626"/>
                  <a:pt x="9177" y="1591"/>
                </a:cubicBezTo>
                <a:cubicBezTo>
                  <a:pt x="9140" y="1555"/>
                  <a:pt x="9094" y="1538"/>
                  <a:pt x="9039" y="1538"/>
                </a:cubicBezTo>
                <a:lnTo>
                  <a:pt x="7115" y="1538"/>
                </a:lnTo>
                <a:cubicBezTo>
                  <a:pt x="7059" y="1538"/>
                  <a:pt x="7013" y="1555"/>
                  <a:pt x="6978" y="1591"/>
                </a:cubicBezTo>
                <a:cubicBezTo>
                  <a:pt x="6942" y="1628"/>
                  <a:pt x="6924" y="1674"/>
                  <a:pt x="6924" y="1729"/>
                </a:cubicBezTo>
                <a:lnTo>
                  <a:pt x="6924" y="2883"/>
                </a:lnTo>
                <a:cubicBezTo>
                  <a:pt x="6924" y="2939"/>
                  <a:pt x="6942" y="2985"/>
                  <a:pt x="6978" y="3020"/>
                </a:cubicBezTo>
                <a:cubicBezTo>
                  <a:pt x="7014" y="3056"/>
                  <a:pt x="7060" y="3074"/>
                  <a:pt x="7115" y="3074"/>
                </a:cubicBezTo>
                <a:lnTo>
                  <a:pt x="9039" y="3074"/>
                </a:lnTo>
                <a:cubicBezTo>
                  <a:pt x="9095" y="3074"/>
                  <a:pt x="9142" y="3056"/>
                  <a:pt x="9177" y="3020"/>
                </a:cubicBezTo>
                <a:cubicBezTo>
                  <a:pt x="9213" y="2985"/>
                  <a:pt x="9230" y="2939"/>
                  <a:pt x="9230" y="2883"/>
                </a:cubicBezTo>
                <a:close/>
                <a:moveTo>
                  <a:pt x="9230" y="5193"/>
                </a:moveTo>
                <a:lnTo>
                  <a:pt x="9230" y="4039"/>
                </a:lnTo>
                <a:cubicBezTo>
                  <a:pt x="9230" y="3983"/>
                  <a:pt x="9213" y="3936"/>
                  <a:pt x="9177" y="3901"/>
                </a:cubicBezTo>
                <a:cubicBezTo>
                  <a:pt x="9140" y="3865"/>
                  <a:pt x="9094" y="3848"/>
                  <a:pt x="9039" y="3848"/>
                </a:cubicBezTo>
                <a:lnTo>
                  <a:pt x="7115" y="3848"/>
                </a:lnTo>
                <a:cubicBezTo>
                  <a:pt x="7059" y="3848"/>
                  <a:pt x="7013" y="3865"/>
                  <a:pt x="6978" y="3901"/>
                </a:cubicBezTo>
                <a:cubicBezTo>
                  <a:pt x="6942" y="3938"/>
                  <a:pt x="6924" y="3984"/>
                  <a:pt x="6924" y="4039"/>
                </a:cubicBezTo>
                <a:lnTo>
                  <a:pt x="6924" y="5193"/>
                </a:lnTo>
                <a:cubicBezTo>
                  <a:pt x="6924" y="5249"/>
                  <a:pt x="6942" y="5295"/>
                  <a:pt x="6978" y="5330"/>
                </a:cubicBezTo>
                <a:cubicBezTo>
                  <a:pt x="7014" y="5365"/>
                  <a:pt x="7060" y="5384"/>
                  <a:pt x="7115" y="5384"/>
                </a:cubicBezTo>
                <a:lnTo>
                  <a:pt x="9039" y="5384"/>
                </a:lnTo>
                <a:cubicBezTo>
                  <a:pt x="9095" y="5384"/>
                  <a:pt x="9142" y="5366"/>
                  <a:pt x="9177" y="5330"/>
                </a:cubicBezTo>
                <a:cubicBezTo>
                  <a:pt x="9211" y="5294"/>
                  <a:pt x="9230" y="5248"/>
                  <a:pt x="9230" y="5193"/>
                </a:cubicBezTo>
                <a:close/>
                <a:moveTo>
                  <a:pt x="9230" y="7500"/>
                </a:moveTo>
                <a:lnTo>
                  <a:pt x="9230" y="6346"/>
                </a:lnTo>
                <a:cubicBezTo>
                  <a:pt x="9230" y="6290"/>
                  <a:pt x="9213" y="6244"/>
                  <a:pt x="9177" y="6209"/>
                </a:cubicBezTo>
                <a:cubicBezTo>
                  <a:pt x="9140" y="6173"/>
                  <a:pt x="9094" y="6155"/>
                  <a:pt x="9039" y="6155"/>
                </a:cubicBezTo>
                <a:lnTo>
                  <a:pt x="7115" y="6155"/>
                </a:lnTo>
                <a:cubicBezTo>
                  <a:pt x="7059" y="6155"/>
                  <a:pt x="7013" y="6173"/>
                  <a:pt x="6978" y="6209"/>
                </a:cubicBezTo>
                <a:cubicBezTo>
                  <a:pt x="6942" y="6245"/>
                  <a:pt x="6924" y="6291"/>
                  <a:pt x="6924" y="6346"/>
                </a:cubicBezTo>
                <a:lnTo>
                  <a:pt x="6924" y="7500"/>
                </a:lnTo>
                <a:cubicBezTo>
                  <a:pt x="6924" y="7556"/>
                  <a:pt x="6942" y="7603"/>
                  <a:pt x="6978" y="7638"/>
                </a:cubicBezTo>
                <a:cubicBezTo>
                  <a:pt x="7014" y="7674"/>
                  <a:pt x="7060" y="7691"/>
                  <a:pt x="7115" y="7691"/>
                </a:cubicBezTo>
                <a:lnTo>
                  <a:pt x="9039" y="7691"/>
                </a:lnTo>
                <a:cubicBezTo>
                  <a:pt x="9095" y="7691"/>
                  <a:pt x="9142" y="7674"/>
                  <a:pt x="9177" y="7638"/>
                </a:cubicBezTo>
                <a:cubicBezTo>
                  <a:pt x="9213" y="7601"/>
                  <a:pt x="9230" y="7556"/>
                  <a:pt x="9230" y="7500"/>
                </a:cubicBezTo>
                <a:close/>
              </a:path>
            </a:pathLst>
          </a:custGeom>
          <a:solidFill>
            <a:srgbClr val="01A0C7"/>
          </a:solidFill>
          <a:ln>
            <a:noFill/>
          </a:ln>
        </p:spPr>
      </p:sp>
      <p:sp>
        <p:nvSpPr>
          <p:cNvPr id="38" name="iconfont-1187-868386">
            <a:extLst>
              <a:ext uri="{FF2B5EF4-FFF2-40B4-BE49-F238E27FC236}">
                <a16:creationId xmlns:a16="http://schemas.microsoft.com/office/drawing/2014/main" id="{4C43A4BE-D14E-4038-9972-1B5B136A5C9E}"/>
              </a:ext>
            </a:extLst>
          </p:cNvPr>
          <p:cNvSpPr>
            <a:spLocks noChangeAspect="1"/>
          </p:cNvSpPr>
          <p:nvPr/>
        </p:nvSpPr>
        <p:spPr bwMode="auto">
          <a:xfrm>
            <a:off x="2516415" y="3081899"/>
            <a:ext cx="293722" cy="250233"/>
          </a:xfrm>
          <a:custGeom>
            <a:avLst/>
            <a:gdLst>
              <a:gd name="T0" fmla="*/ 12330 w 12804"/>
              <a:gd name="T1" fmla="*/ 2371 h 10907"/>
              <a:gd name="T2" fmla="*/ 11382 w 12804"/>
              <a:gd name="T3" fmla="*/ 2371 h 10907"/>
              <a:gd name="T4" fmla="*/ 11382 w 12804"/>
              <a:gd name="T5" fmla="*/ 3319 h 10907"/>
              <a:gd name="T6" fmla="*/ 10907 w 12804"/>
              <a:gd name="T7" fmla="*/ 3793 h 10907"/>
              <a:gd name="T8" fmla="*/ 10433 w 12804"/>
              <a:gd name="T9" fmla="*/ 3319 h 10907"/>
              <a:gd name="T10" fmla="*/ 10433 w 12804"/>
              <a:gd name="T11" fmla="*/ 2371 h 10907"/>
              <a:gd name="T12" fmla="*/ 9485 w 12804"/>
              <a:gd name="T13" fmla="*/ 2371 h 10907"/>
              <a:gd name="T14" fmla="*/ 9010 w 12804"/>
              <a:gd name="T15" fmla="*/ 1897 h 10907"/>
              <a:gd name="T16" fmla="*/ 9485 w 12804"/>
              <a:gd name="T17" fmla="*/ 1422 h 10907"/>
              <a:gd name="T18" fmla="*/ 10433 w 12804"/>
              <a:gd name="T19" fmla="*/ 1422 h 10907"/>
              <a:gd name="T20" fmla="*/ 10433 w 12804"/>
              <a:gd name="T21" fmla="*/ 474 h 10907"/>
              <a:gd name="T22" fmla="*/ 10907 w 12804"/>
              <a:gd name="T23" fmla="*/ 0 h 10907"/>
              <a:gd name="T24" fmla="*/ 11382 w 12804"/>
              <a:gd name="T25" fmla="*/ 474 h 10907"/>
              <a:gd name="T26" fmla="*/ 11382 w 12804"/>
              <a:gd name="T27" fmla="*/ 1422 h 10907"/>
              <a:gd name="T28" fmla="*/ 12330 w 12804"/>
              <a:gd name="T29" fmla="*/ 1422 h 10907"/>
              <a:gd name="T30" fmla="*/ 12804 w 12804"/>
              <a:gd name="T31" fmla="*/ 1897 h 10907"/>
              <a:gd name="T32" fmla="*/ 12330 w 12804"/>
              <a:gd name="T33" fmla="*/ 2371 h 10907"/>
              <a:gd name="T34" fmla="*/ 9485 w 12804"/>
              <a:gd name="T35" fmla="*/ 4031 h 10907"/>
              <a:gd name="T36" fmla="*/ 8773 w 12804"/>
              <a:gd name="T37" fmla="*/ 4742 h 10907"/>
              <a:gd name="T38" fmla="*/ 8062 w 12804"/>
              <a:gd name="T39" fmla="*/ 4031 h 10907"/>
              <a:gd name="T40" fmla="*/ 8773 w 12804"/>
              <a:gd name="T41" fmla="*/ 3319 h 10907"/>
              <a:gd name="T42" fmla="*/ 9485 w 12804"/>
              <a:gd name="T43" fmla="*/ 4031 h 10907"/>
              <a:gd name="T44" fmla="*/ 7588 w 12804"/>
              <a:gd name="T45" fmla="*/ 2371 h 10907"/>
              <a:gd name="T46" fmla="*/ 948 w 12804"/>
              <a:gd name="T47" fmla="*/ 2371 h 10907"/>
              <a:gd name="T48" fmla="*/ 948 w 12804"/>
              <a:gd name="T49" fmla="*/ 8980 h 10907"/>
              <a:gd name="T50" fmla="*/ 3764 w 12804"/>
              <a:gd name="T51" fmla="*/ 4327 h 10907"/>
              <a:gd name="T52" fmla="*/ 6868 w 12804"/>
              <a:gd name="T53" fmla="*/ 9010 h 10907"/>
              <a:gd name="T54" fmla="*/ 8454 w 12804"/>
              <a:gd name="T55" fmla="*/ 6639 h 10907"/>
              <a:gd name="T56" fmla="*/ 9959 w 12804"/>
              <a:gd name="T57" fmla="*/ 8980 h 10907"/>
              <a:gd name="T58" fmla="*/ 10433 w 12804"/>
              <a:gd name="T59" fmla="*/ 8980 h 10907"/>
              <a:gd name="T60" fmla="*/ 10433 w 12804"/>
              <a:gd name="T61" fmla="*/ 6165 h 10907"/>
              <a:gd name="T62" fmla="*/ 10907 w 12804"/>
              <a:gd name="T63" fmla="*/ 5690 h 10907"/>
              <a:gd name="T64" fmla="*/ 11382 w 12804"/>
              <a:gd name="T65" fmla="*/ 6165 h 10907"/>
              <a:gd name="T66" fmla="*/ 11382 w 12804"/>
              <a:gd name="T67" fmla="*/ 9959 h 10907"/>
              <a:gd name="T68" fmla="*/ 10433 w 12804"/>
              <a:gd name="T69" fmla="*/ 10907 h 10907"/>
              <a:gd name="T70" fmla="*/ 948 w 12804"/>
              <a:gd name="T71" fmla="*/ 10907 h 10907"/>
              <a:gd name="T72" fmla="*/ 0 w 12804"/>
              <a:gd name="T73" fmla="*/ 9959 h 10907"/>
              <a:gd name="T74" fmla="*/ 0 w 12804"/>
              <a:gd name="T75" fmla="*/ 2371 h 10907"/>
              <a:gd name="T76" fmla="*/ 948 w 12804"/>
              <a:gd name="T77" fmla="*/ 1422 h 10907"/>
              <a:gd name="T78" fmla="*/ 7588 w 12804"/>
              <a:gd name="T79" fmla="*/ 1422 h 10907"/>
              <a:gd name="T80" fmla="*/ 8062 w 12804"/>
              <a:gd name="T81" fmla="*/ 1897 h 10907"/>
              <a:gd name="T82" fmla="*/ 7588 w 12804"/>
              <a:gd name="T83" fmla="*/ 2371 h 10907"/>
              <a:gd name="T84" fmla="*/ 7588 w 12804"/>
              <a:gd name="T85" fmla="*/ 2371 h 10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804" h="10907">
                <a:moveTo>
                  <a:pt x="12330" y="2371"/>
                </a:moveTo>
                <a:lnTo>
                  <a:pt x="11382" y="2371"/>
                </a:lnTo>
                <a:lnTo>
                  <a:pt x="11382" y="3319"/>
                </a:lnTo>
                <a:cubicBezTo>
                  <a:pt x="11382" y="3581"/>
                  <a:pt x="11169" y="3793"/>
                  <a:pt x="10907" y="3793"/>
                </a:cubicBezTo>
                <a:cubicBezTo>
                  <a:pt x="10646" y="3793"/>
                  <a:pt x="10433" y="3581"/>
                  <a:pt x="10433" y="3319"/>
                </a:cubicBezTo>
                <a:lnTo>
                  <a:pt x="10433" y="2371"/>
                </a:lnTo>
                <a:lnTo>
                  <a:pt x="9485" y="2371"/>
                </a:lnTo>
                <a:cubicBezTo>
                  <a:pt x="9223" y="2371"/>
                  <a:pt x="9010" y="2158"/>
                  <a:pt x="9010" y="1897"/>
                </a:cubicBezTo>
                <a:cubicBezTo>
                  <a:pt x="9010" y="1635"/>
                  <a:pt x="9223" y="1422"/>
                  <a:pt x="9485" y="1422"/>
                </a:cubicBezTo>
                <a:lnTo>
                  <a:pt x="10433" y="1422"/>
                </a:lnTo>
                <a:lnTo>
                  <a:pt x="10433" y="474"/>
                </a:lnTo>
                <a:cubicBezTo>
                  <a:pt x="10433" y="212"/>
                  <a:pt x="10646" y="0"/>
                  <a:pt x="10907" y="0"/>
                </a:cubicBezTo>
                <a:cubicBezTo>
                  <a:pt x="11169" y="0"/>
                  <a:pt x="11382" y="212"/>
                  <a:pt x="11382" y="474"/>
                </a:cubicBezTo>
                <a:lnTo>
                  <a:pt x="11382" y="1422"/>
                </a:lnTo>
                <a:lnTo>
                  <a:pt x="12330" y="1422"/>
                </a:lnTo>
                <a:cubicBezTo>
                  <a:pt x="12592" y="1422"/>
                  <a:pt x="12804" y="1635"/>
                  <a:pt x="12804" y="1897"/>
                </a:cubicBezTo>
                <a:cubicBezTo>
                  <a:pt x="12804" y="2158"/>
                  <a:pt x="12592" y="2371"/>
                  <a:pt x="12330" y="2371"/>
                </a:cubicBezTo>
                <a:close/>
                <a:moveTo>
                  <a:pt x="9485" y="4031"/>
                </a:moveTo>
                <a:cubicBezTo>
                  <a:pt x="9485" y="4423"/>
                  <a:pt x="9166" y="4742"/>
                  <a:pt x="8773" y="4742"/>
                </a:cubicBezTo>
                <a:cubicBezTo>
                  <a:pt x="8381" y="4742"/>
                  <a:pt x="8062" y="4423"/>
                  <a:pt x="8062" y="4031"/>
                </a:cubicBezTo>
                <a:cubicBezTo>
                  <a:pt x="8062" y="3638"/>
                  <a:pt x="8381" y="3319"/>
                  <a:pt x="8773" y="3319"/>
                </a:cubicBezTo>
                <a:cubicBezTo>
                  <a:pt x="9166" y="3319"/>
                  <a:pt x="9485" y="3638"/>
                  <a:pt x="9485" y="4031"/>
                </a:cubicBezTo>
                <a:close/>
                <a:moveTo>
                  <a:pt x="7588" y="2371"/>
                </a:moveTo>
                <a:lnTo>
                  <a:pt x="948" y="2371"/>
                </a:lnTo>
                <a:lnTo>
                  <a:pt x="948" y="8980"/>
                </a:lnTo>
                <a:cubicBezTo>
                  <a:pt x="949" y="8977"/>
                  <a:pt x="1987" y="4327"/>
                  <a:pt x="3764" y="4327"/>
                </a:cubicBezTo>
                <a:cubicBezTo>
                  <a:pt x="4935" y="4327"/>
                  <a:pt x="6126" y="7923"/>
                  <a:pt x="6868" y="9010"/>
                </a:cubicBezTo>
                <a:cubicBezTo>
                  <a:pt x="6868" y="9010"/>
                  <a:pt x="7450" y="6654"/>
                  <a:pt x="8454" y="6639"/>
                </a:cubicBezTo>
                <a:cubicBezTo>
                  <a:pt x="9447" y="6624"/>
                  <a:pt x="9959" y="8980"/>
                  <a:pt x="9959" y="8980"/>
                </a:cubicBezTo>
                <a:lnTo>
                  <a:pt x="10433" y="8980"/>
                </a:lnTo>
                <a:lnTo>
                  <a:pt x="10433" y="6165"/>
                </a:lnTo>
                <a:cubicBezTo>
                  <a:pt x="10433" y="5903"/>
                  <a:pt x="10646" y="5690"/>
                  <a:pt x="10907" y="5690"/>
                </a:cubicBezTo>
                <a:cubicBezTo>
                  <a:pt x="11169" y="5690"/>
                  <a:pt x="11382" y="5903"/>
                  <a:pt x="11382" y="6165"/>
                </a:cubicBezTo>
                <a:lnTo>
                  <a:pt x="11382" y="9959"/>
                </a:lnTo>
                <a:cubicBezTo>
                  <a:pt x="11382" y="10483"/>
                  <a:pt x="10957" y="10907"/>
                  <a:pt x="10433" y="10907"/>
                </a:cubicBezTo>
                <a:lnTo>
                  <a:pt x="948" y="10907"/>
                </a:lnTo>
                <a:cubicBezTo>
                  <a:pt x="424" y="10907"/>
                  <a:pt x="0" y="10483"/>
                  <a:pt x="0" y="9959"/>
                </a:cubicBezTo>
                <a:lnTo>
                  <a:pt x="0" y="2371"/>
                </a:lnTo>
                <a:cubicBezTo>
                  <a:pt x="0" y="1847"/>
                  <a:pt x="424" y="1422"/>
                  <a:pt x="948" y="1422"/>
                </a:cubicBezTo>
                <a:lnTo>
                  <a:pt x="7588" y="1422"/>
                </a:lnTo>
                <a:cubicBezTo>
                  <a:pt x="7850" y="1422"/>
                  <a:pt x="8062" y="1635"/>
                  <a:pt x="8062" y="1897"/>
                </a:cubicBezTo>
                <a:cubicBezTo>
                  <a:pt x="8062" y="2158"/>
                  <a:pt x="7850" y="2371"/>
                  <a:pt x="7588" y="2371"/>
                </a:cubicBezTo>
                <a:close/>
                <a:moveTo>
                  <a:pt x="7588" y="2371"/>
                </a:moveTo>
                <a:close/>
              </a:path>
            </a:pathLst>
          </a:custGeom>
          <a:solidFill>
            <a:srgbClr val="01A0C7"/>
          </a:solidFill>
          <a:ln>
            <a:noFill/>
          </a:ln>
        </p:spPr>
      </p:sp>
      <p:sp>
        <p:nvSpPr>
          <p:cNvPr id="39" name="logic-not-symbol_31303">
            <a:extLst>
              <a:ext uri="{FF2B5EF4-FFF2-40B4-BE49-F238E27FC236}">
                <a16:creationId xmlns:a16="http://schemas.microsoft.com/office/drawing/2014/main" id="{F8646299-E105-4C1E-A6E8-41F6B0881DDD}"/>
              </a:ext>
            </a:extLst>
          </p:cNvPr>
          <p:cNvSpPr>
            <a:spLocks noChangeAspect="1"/>
          </p:cNvSpPr>
          <p:nvPr/>
        </p:nvSpPr>
        <p:spPr bwMode="auto">
          <a:xfrm>
            <a:off x="2519437" y="5191491"/>
            <a:ext cx="293722" cy="219975"/>
          </a:xfrm>
          <a:custGeom>
            <a:avLst/>
            <a:gdLst>
              <a:gd name="connsiteX0" fmla="*/ 75921 w 607639"/>
              <a:gd name="connsiteY0" fmla="*/ 354017 h 455076"/>
              <a:gd name="connsiteX1" fmla="*/ 50644 w 607639"/>
              <a:gd name="connsiteY1" fmla="*/ 379260 h 455076"/>
              <a:gd name="connsiteX2" fmla="*/ 75921 w 607639"/>
              <a:gd name="connsiteY2" fmla="*/ 404502 h 455076"/>
              <a:gd name="connsiteX3" fmla="*/ 531629 w 607639"/>
              <a:gd name="connsiteY3" fmla="*/ 404502 h 455076"/>
              <a:gd name="connsiteX4" fmla="*/ 556995 w 607639"/>
              <a:gd name="connsiteY4" fmla="*/ 379260 h 455076"/>
              <a:gd name="connsiteX5" fmla="*/ 531629 w 607639"/>
              <a:gd name="connsiteY5" fmla="*/ 354017 h 455076"/>
              <a:gd name="connsiteX6" fmla="*/ 329142 w 607639"/>
              <a:gd name="connsiteY6" fmla="*/ 354017 h 455076"/>
              <a:gd name="connsiteX7" fmla="*/ 531597 w 607639"/>
              <a:gd name="connsiteY7" fmla="*/ 75924 h 455076"/>
              <a:gd name="connsiteX8" fmla="*/ 549485 w 607639"/>
              <a:gd name="connsiteY8" fmla="*/ 83320 h 455076"/>
              <a:gd name="connsiteX9" fmla="*/ 600124 w 607639"/>
              <a:gd name="connsiteY9" fmla="*/ 133868 h 455076"/>
              <a:gd name="connsiteX10" fmla="*/ 605641 w 607639"/>
              <a:gd name="connsiteY10" fmla="*/ 142041 h 455076"/>
              <a:gd name="connsiteX11" fmla="*/ 605641 w 607639"/>
              <a:gd name="connsiteY11" fmla="*/ 161408 h 455076"/>
              <a:gd name="connsiteX12" fmla="*/ 600124 w 607639"/>
              <a:gd name="connsiteY12" fmla="*/ 169581 h 455076"/>
              <a:gd name="connsiteX13" fmla="*/ 549485 w 607639"/>
              <a:gd name="connsiteY13" fmla="*/ 220130 h 455076"/>
              <a:gd name="connsiteX14" fmla="*/ 531597 w 607639"/>
              <a:gd name="connsiteY14" fmla="*/ 227503 h 455076"/>
              <a:gd name="connsiteX15" fmla="*/ 513709 w 607639"/>
              <a:gd name="connsiteY15" fmla="*/ 220130 h 455076"/>
              <a:gd name="connsiteX16" fmla="*/ 513709 w 607639"/>
              <a:gd name="connsiteY16" fmla="*/ 184417 h 455076"/>
              <a:gd name="connsiteX17" fmla="*/ 521185 w 607639"/>
              <a:gd name="connsiteY17" fmla="*/ 176955 h 455076"/>
              <a:gd name="connsiteX18" fmla="*/ 430410 w 607639"/>
              <a:gd name="connsiteY18" fmla="*/ 176955 h 455076"/>
              <a:gd name="connsiteX19" fmla="*/ 405046 w 607639"/>
              <a:gd name="connsiteY19" fmla="*/ 151725 h 455076"/>
              <a:gd name="connsiteX20" fmla="*/ 430410 w 607639"/>
              <a:gd name="connsiteY20" fmla="*/ 126495 h 455076"/>
              <a:gd name="connsiteX21" fmla="*/ 521185 w 607639"/>
              <a:gd name="connsiteY21" fmla="*/ 126495 h 455076"/>
              <a:gd name="connsiteX22" fmla="*/ 513709 w 607639"/>
              <a:gd name="connsiteY22" fmla="*/ 119033 h 455076"/>
              <a:gd name="connsiteX23" fmla="*/ 513709 w 607639"/>
              <a:gd name="connsiteY23" fmla="*/ 83320 h 455076"/>
              <a:gd name="connsiteX24" fmla="*/ 531597 w 607639"/>
              <a:gd name="connsiteY24" fmla="*/ 75924 h 455076"/>
              <a:gd name="connsiteX25" fmla="*/ 177190 w 607639"/>
              <a:gd name="connsiteY25" fmla="*/ 0 h 455076"/>
              <a:gd name="connsiteX26" fmla="*/ 227856 w 607639"/>
              <a:gd name="connsiteY26" fmla="*/ 0 h 455076"/>
              <a:gd name="connsiteX27" fmla="*/ 227856 w 607639"/>
              <a:gd name="connsiteY27" fmla="*/ 116009 h 455076"/>
              <a:gd name="connsiteX28" fmla="*/ 220466 w 607639"/>
              <a:gd name="connsiteY28" fmla="*/ 108542 h 455076"/>
              <a:gd name="connsiteX29" fmla="*/ 184581 w 607639"/>
              <a:gd name="connsiteY29" fmla="*/ 108542 h 455076"/>
              <a:gd name="connsiteX30" fmla="*/ 177190 w 607639"/>
              <a:gd name="connsiteY30" fmla="*/ 116009 h 455076"/>
              <a:gd name="connsiteX31" fmla="*/ 75921 w 607639"/>
              <a:gd name="connsiteY31" fmla="*/ 0 h 455076"/>
              <a:gd name="connsiteX32" fmla="*/ 126565 w 607639"/>
              <a:gd name="connsiteY32" fmla="*/ 0 h 455076"/>
              <a:gd name="connsiteX33" fmla="*/ 126565 w 607639"/>
              <a:gd name="connsiteY33" fmla="*/ 176964 h 455076"/>
              <a:gd name="connsiteX34" fmla="*/ 142230 w 607639"/>
              <a:gd name="connsiteY34" fmla="*/ 200340 h 455076"/>
              <a:gd name="connsiteX35" fmla="*/ 169822 w 607639"/>
              <a:gd name="connsiteY35" fmla="*/ 194918 h 455076"/>
              <a:gd name="connsiteX36" fmla="*/ 202576 w 607639"/>
              <a:gd name="connsiteY36" fmla="*/ 162210 h 455076"/>
              <a:gd name="connsiteX37" fmla="*/ 235241 w 607639"/>
              <a:gd name="connsiteY37" fmla="*/ 194918 h 455076"/>
              <a:gd name="connsiteX38" fmla="*/ 253131 w 607639"/>
              <a:gd name="connsiteY38" fmla="*/ 202296 h 455076"/>
              <a:gd name="connsiteX39" fmla="*/ 262833 w 607639"/>
              <a:gd name="connsiteY39" fmla="*/ 200340 h 455076"/>
              <a:gd name="connsiteX40" fmla="*/ 278498 w 607639"/>
              <a:gd name="connsiteY40" fmla="*/ 176964 h 455076"/>
              <a:gd name="connsiteX41" fmla="*/ 278498 w 607639"/>
              <a:gd name="connsiteY41" fmla="*/ 0 h 455076"/>
              <a:gd name="connsiteX42" fmla="*/ 329142 w 607639"/>
              <a:gd name="connsiteY42" fmla="*/ 0 h 455076"/>
              <a:gd name="connsiteX43" fmla="*/ 354419 w 607639"/>
              <a:gd name="connsiteY43" fmla="*/ 25331 h 455076"/>
              <a:gd name="connsiteX44" fmla="*/ 354419 w 607639"/>
              <a:gd name="connsiteY44" fmla="*/ 303443 h 455076"/>
              <a:gd name="connsiteX45" fmla="*/ 531629 w 607639"/>
              <a:gd name="connsiteY45" fmla="*/ 303443 h 455076"/>
              <a:gd name="connsiteX46" fmla="*/ 607639 w 607639"/>
              <a:gd name="connsiteY46" fmla="*/ 379260 h 455076"/>
              <a:gd name="connsiteX47" fmla="*/ 531629 w 607639"/>
              <a:gd name="connsiteY47" fmla="*/ 455076 h 455076"/>
              <a:gd name="connsiteX48" fmla="*/ 75921 w 607639"/>
              <a:gd name="connsiteY48" fmla="*/ 455076 h 455076"/>
              <a:gd name="connsiteX49" fmla="*/ 0 w 607639"/>
              <a:gd name="connsiteY49" fmla="*/ 379260 h 455076"/>
              <a:gd name="connsiteX50" fmla="*/ 50644 w 607639"/>
              <a:gd name="connsiteY50" fmla="*/ 308065 h 455076"/>
              <a:gd name="connsiteX51" fmla="*/ 50644 w 607639"/>
              <a:gd name="connsiteY51" fmla="*/ 25331 h 455076"/>
              <a:gd name="connsiteX52" fmla="*/ 75921 w 607639"/>
              <a:gd name="connsiteY52" fmla="*/ 0 h 45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7639" h="455076">
                <a:moveTo>
                  <a:pt x="75921" y="354017"/>
                </a:moveTo>
                <a:cubicBezTo>
                  <a:pt x="61947" y="354017"/>
                  <a:pt x="50644" y="365305"/>
                  <a:pt x="50644" y="379260"/>
                </a:cubicBezTo>
                <a:cubicBezTo>
                  <a:pt x="50644" y="393214"/>
                  <a:pt x="61947" y="404502"/>
                  <a:pt x="75921" y="404502"/>
                </a:cubicBezTo>
                <a:lnTo>
                  <a:pt x="531629" y="404502"/>
                </a:lnTo>
                <a:cubicBezTo>
                  <a:pt x="545603" y="404502"/>
                  <a:pt x="556995" y="393214"/>
                  <a:pt x="556995" y="379260"/>
                </a:cubicBezTo>
                <a:cubicBezTo>
                  <a:pt x="556995" y="365305"/>
                  <a:pt x="545603" y="354017"/>
                  <a:pt x="531629" y="354017"/>
                </a:cubicBezTo>
                <a:lnTo>
                  <a:pt x="329142" y="354017"/>
                </a:lnTo>
                <a:close/>
                <a:moveTo>
                  <a:pt x="531597" y="75924"/>
                </a:moveTo>
                <a:cubicBezTo>
                  <a:pt x="538072" y="75924"/>
                  <a:pt x="544546" y="78390"/>
                  <a:pt x="549485" y="83320"/>
                </a:cubicBezTo>
                <a:lnTo>
                  <a:pt x="600124" y="133868"/>
                </a:lnTo>
                <a:cubicBezTo>
                  <a:pt x="602438" y="136178"/>
                  <a:pt x="604306" y="138932"/>
                  <a:pt x="605641" y="142041"/>
                </a:cubicBezTo>
                <a:cubicBezTo>
                  <a:pt x="608133" y="148260"/>
                  <a:pt x="608133" y="155189"/>
                  <a:pt x="605641" y="161408"/>
                </a:cubicBezTo>
                <a:cubicBezTo>
                  <a:pt x="604306" y="164517"/>
                  <a:pt x="602438" y="167271"/>
                  <a:pt x="600124" y="169581"/>
                </a:cubicBezTo>
                <a:lnTo>
                  <a:pt x="549485" y="220130"/>
                </a:lnTo>
                <a:cubicBezTo>
                  <a:pt x="544591" y="225016"/>
                  <a:pt x="538094" y="227503"/>
                  <a:pt x="531597" y="227503"/>
                </a:cubicBezTo>
                <a:cubicBezTo>
                  <a:pt x="525190" y="227503"/>
                  <a:pt x="518693" y="225016"/>
                  <a:pt x="513709" y="220130"/>
                </a:cubicBezTo>
                <a:cubicBezTo>
                  <a:pt x="503831" y="210269"/>
                  <a:pt x="503831" y="194278"/>
                  <a:pt x="513709" y="184417"/>
                </a:cubicBezTo>
                <a:lnTo>
                  <a:pt x="521185" y="176955"/>
                </a:lnTo>
                <a:lnTo>
                  <a:pt x="430410" y="176955"/>
                </a:lnTo>
                <a:cubicBezTo>
                  <a:pt x="416349" y="176955"/>
                  <a:pt x="405046" y="165672"/>
                  <a:pt x="405046" y="151725"/>
                </a:cubicBezTo>
                <a:cubicBezTo>
                  <a:pt x="405046" y="137777"/>
                  <a:pt x="416349" y="126495"/>
                  <a:pt x="430410" y="126495"/>
                </a:cubicBezTo>
                <a:lnTo>
                  <a:pt x="521185" y="126495"/>
                </a:lnTo>
                <a:lnTo>
                  <a:pt x="513709" y="119033"/>
                </a:lnTo>
                <a:cubicBezTo>
                  <a:pt x="503831" y="109172"/>
                  <a:pt x="503831" y="93181"/>
                  <a:pt x="513709" y="83320"/>
                </a:cubicBezTo>
                <a:cubicBezTo>
                  <a:pt x="518648" y="78390"/>
                  <a:pt x="525123" y="75924"/>
                  <a:pt x="531597" y="75924"/>
                </a:cubicBezTo>
                <a:close/>
                <a:moveTo>
                  <a:pt x="177190" y="0"/>
                </a:moveTo>
                <a:lnTo>
                  <a:pt x="227856" y="0"/>
                </a:lnTo>
                <a:lnTo>
                  <a:pt x="227856" y="116009"/>
                </a:lnTo>
                <a:lnTo>
                  <a:pt x="220466" y="108542"/>
                </a:lnTo>
                <a:cubicBezTo>
                  <a:pt x="210493" y="98674"/>
                  <a:pt x="194554" y="98674"/>
                  <a:pt x="184581" y="108542"/>
                </a:cubicBezTo>
                <a:lnTo>
                  <a:pt x="177190" y="116009"/>
                </a:lnTo>
                <a:close/>
                <a:moveTo>
                  <a:pt x="75921" y="0"/>
                </a:moveTo>
                <a:lnTo>
                  <a:pt x="126565" y="0"/>
                </a:lnTo>
                <a:lnTo>
                  <a:pt x="126565" y="176964"/>
                </a:lnTo>
                <a:cubicBezTo>
                  <a:pt x="126565" y="187186"/>
                  <a:pt x="132707" y="196429"/>
                  <a:pt x="142230" y="200340"/>
                </a:cubicBezTo>
                <a:cubicBezTo>
                  <a:pt x="151665" y="204251"/>
                  <a:pt x="162523" y="202118"/>
                  <a:pt x="169822" y="194918"/>
                </a:cubicBezTo>
                <a:lnTo>
                  <a:pt x="202576" y="162210"/>
                </a:lnTo>
                <a:lnTo>
                  <a:pt x="235241" y="194918"/>
                </a:lnTo>
                <a:cubicBezTo>
                  <a:pt x="240136" y="199718"/>
                  <a:pt x="246545" y="202296"/>
                  <a:pt x="253131" y="202296"/>
                </a:cubicBezTo>
                <a:cubicBezTo>
                  <a:pt x="256424" y="202296"/>
                  <a:pt x="259718" y="201673"/>
                  <a:pt x="262833" y="200340"/>
                </a:cubicBezTo>
                <a:cubicBezTo>
                  <a:pt x="272356" y="196429"/>
                  <a:pt x="278498" y="187186"/>
                  <a:pt x="278498" y="176964"/>
                </a:cubicBezTo>
                <a:lnTo>
                  <a:pt x="278498" y="0"/>
                </a:lnTo>
                <a:lnTo>
                  <a:pt x="329142" y="0"/>
                </a:lnTo>
                <a:cubicBezTo>
                  <a:pt x="343116" y="0"/>
                  <a:pt x="354419" y="11377"/>
                  <a:pt x="354419" y="25331"/>
                </a:cubicBezTo>
                <a:lnTo>
                  <a:pt x="354419" y="303443"/>
                </a:lnTo>
                <a:lnTo>
                  <a:pt x="531629" y="303443"/>
                </a:lnTo>
                <a:cubicBezTo>
                  <a:pt x="573550" y="303443"/>
                  <a:pt x="607639" y="337485"/>
                  <a:pt x="607639" y="379260"/>
                </a:cubicBezTo>
                <a:cubicBezTo>
                  <a:pt x="607639" y="421034"/>
                  <a:pt x="573550" y="455076"/>
                  <a:pt x="531629" y="455076"/>
                </a:cubicBezTo>
                <a:lnTo>
                  <a:pt x="75921" y="455076"/>
                </a:lnTo>
                <a:cubicBezTo>
                  <a:pt x="34089" y="455076"/>
                  <a:pt x="0" y="421034"/>
                  <a:pt x="0" y="379260"/>
                </a:cubicBezTo>
                <a:cubicBezTo>
                  <a:pt x="0" y="346373"/>
                  <a:pt x="21272" y="318553"/>
                  <a:pt x="50644" y="308065"/>
                </a:cubicBezTo>
                <a:lnTo>
                  <a:pt x="50644" y="25331"/>
                </a:lnTo>
                <a:cubicBezTo>
                  <a:pt x="50644" y="11377"/>
                  <a:pt x="61947" y="0"/>
                  <a:pt x="75921" y="0"/>
                </a:cubicBezTo>
                <a:close/>
              </a:path>
            </a:pathLst>
          </a:custGeom>
          <a:solidFill>
            <a:srgbClr val="01A0C7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40" name="pie-chart_72646">
            <a:extLst>
              <a:ext uri="{FF2B5EF4-FFF2-40B4-BE49-F238E27FC236}">
                <a16:creationId xmlns:a16="http://schemas.microsoft.com/office/drawing/2014/main" id="{7C09D25D-08DB-40BC-AD7E-08D9537FE517}"/>
              </a:ext>
            </a:extLst>
          </p:cNvPr>
          <p:cNvSpPr>
            <a:spLocks noChangeAspect="1"/>
          </p:cNvSpPr>
          <p:nvPr/>
        </p:nvSpPr>
        <p:spPr bwMode="auto">
          <a:xfrm>
            <a:off x="7603479" y="5150325"/>
            <a:ext cx="293722" cy="292498"/>
          </a:xfrm>
          <a:custGeom>
            <a:avLst/>
            <a:gdLst>
              <a:gd name="connsiteX0" fmla="*/ 447056 w 608190"/>
              <a:gd name="connsiteY0" fmla="*/ 363263 h 605655"/>
              <a:gd name="connsiteX1" fmla="*/ 573295 w 608190"/>
              <a:gd name="connsiteY1" fmla="*/ 363263 h 605655"/>
              <a:gd name="connsiteX2" fmla="*/ 582299 w 608190"/>
              <a:gd name="connsiteY2" fmla="*/ 367620 h 605655"/>
              <a:gd name="connsiteX3" fmla="*/ 584526 w 608190"/>
              <a:gd name="connsiteY3" fmla="*/ 377353 h 605655"/>
              <a:gd name="connsiteX4" fmla="*/ 324530 w 608190"/>
              <a:gd name="connsiteY4" fmla="*/ 605655 h 605655"/>
              <a:gd name="connsiteX5" fmla="*/ 324530 w 608190"/>
              <a:gd name="connsiteY5" fmla="*/ 460498 h 605655"/>
              <a:gd name="connsiteX6" fmla="*/ 436381 w 608190"/>
              <a:gd name="connsiteY6" fmla="*/ 370308 h 605655"/>
              <a:gd name="connsiteX7" fmla="*/ 447056 w 608190"/>
              <a:gd name="connsiteY7" fmla="*/ 363263 h 605655"/>
              <a:gd name="connsiteX8" fmla="*/ 8449 w 608190"/>
              <a:gd name="connsiteY8" fmla="*/ 242243 h 605655"/>
              <a:gd name="connsiteX9" fmla="*/ 146145 w 608190"/>
              <a:gd name="connsiteY9" fmla="*/ 285722 h 605655"/>
              <a:gd name="connsiteX10" fmla="*/ 143823 w 608190"/>
              <a:gd name="connsiteY10" fmla="*/ 311401 h 605655"/>
              <a:gd name="connsiteX11" fmla="*/ 262856 w 608190"/>
              <a:gd name="connsiteY11" fmla="*/ 459729 h 605655"/>
              <a:gd name="connsiteX12" fmla="*/ 262856 w 608190"/>
              <a:gd name="connsiteY12" fmla="*/ 605090 h 605655"/>
              <a:gd name="connsiteX13" fmla="*/ 0 w 608190"/>
              <a:gd name="connsiteY13" fmla="*/ 311401 h 605655"/>
              <a:gd name="connsiteX14" fmla="*/ 8449 w 608190"/>
              <a:gd name="connsiteY14" fmla="*/ 242243 h 605655"/>
              <a:gd name="connsiteX15" fmla="*/ 368625 w 608190"/>
              <a:gd name="connsiteY15" fmla="*/ 46117 h 605655"/>
              <a:gd name="connsiteX16" fmla="*/ 368625 w 608190"/>
              <a:gd name="connsiteY16" fmla="*/ 154842 h 605655"/>
              <a:gd name="connsiteX17" fmla="*/ 452743 w 608190"/>
              <a:gd name="connsiteY17" fmla="*/ 239097 h 605655"/>
              <a:gd name="connsiteX18" fmla="*/ 562022 w 608190"/>
              <a:gd name="connsiteY18" fmla="*/ 239097 h 605655"/>
              <a:gd name="connsiteX19" fmla="*/ 368625 w 608190"/>
              <a:gd name="connsiteY19" fmla="*/ 46117 h 605655"/>
              <a:gd name="connsiteX20" fmla="*/ 230185 w 608190"/>
              <a:gd name="connsiteY20" fmla="*/ 23385 h 605655"/>
              <a:gd name="connsiteX21" fmla="*/ 239934 w 608190"/>
              <a:gd name="connsiteY21" fmla="*/ 25610 h 605655"/>
              <a:gd name="connsiteX22" fmla="*/ 244298 w 608190"/>
              <a:gd name="connsiteY22" fmla="*/ 34602 h 605655"/>
              <a:gd name="connsiteX23" fmla="*/ 244298 w 608190"/>
              <a:gd name="connsiteY23" fmla="*/ 160672 h 605655"/>
              <a:gd name="connsiteX24" fmla="*/ 237149 w 608190"/>
              <a:gd name="connsiteY24" fmla="*/ 171332 h 605655"/>
              <a:gd name="connsiteX25" fmla="*/ 168811 w 608190"/>
              <a:gd name="connsiteY25" fmla="*/ 228342 h 605655"/>
              <a:gd name="connsiteX26" fmla="*/ 29073 w 608190"/>
              <a:gd name="connsiteY26" fmla="*/ 184217 h 605655"/>
              <a:gd name="connsiteX27" fmla="*/ 230185 w 608190"/>
              <a:gd name="connsiteY27" fmla="*/ 23385 h 605655"/>
              <a:gd name="connsiteX28" fmla="*/ 351634 w 608190"/>
              <a:gd name="connsiteY28" fmla="*/ 328 h 605655"/>
              <a:gd name="connsiteX29" fmla="*/ 607888 w 608190"/>
              <a:gd name="connsiteY29" fmla="*/ 255967 h 605655"/>
              <a:gd name="connsiteX30" fmla="*/ 603431 w 608190"/>
              <a:gd name="connsiteY30" fmla="*/ 272744 h 605655"/>
              <a:gd name="connsiteX31" fmla="*/ 587647 w 608190"/>
              <a:gd name="connsiteY31" fmla="*/ 280066 h 605655"/>
              <a:gd name="connsiteX32" fmla="*/ 439002 w 608190"/>
              <a:gd name="connsiteY32" fmla="*/ 280066 h 605655"/>
              <a:gd name="connsiteX33" fmla="*/ 419690 w 608190"/>
              <a:gd name="connsiteY33" fmla="*/ 266626 h 605655"/>
              <a:gd name="connsiteX34" fmla="*/ 341049 w 608190"/>
              <a:gd name="connsiteY34" fmla="*/ 187839 h 605655"/>
              <a:gd name="connsiteX35" fmla="*/ 327494 w 608190"/>
              <a:gd name="connsiteY35" fmla="*/ 168560 h 605655"/>
              <a:gd name="connsiteX36" fmla="*/ 327494 w 608190"/>
              <a:gd name="connsiteY36" fmla="*/ 20534 h 605655"/>
              <a:gd name="connsiteX37" fmla="*/ 334829 w 608190"/>
              <a:gd name="connsiteY37" fmla="*/ 4870 h 605655"/>
              <a:gd name="connsiteX38" fmla="*/ 351634 w 608190"/>
              <a:gd name="connsiteY38" fmla="*/ 328 h 605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8190" h="605655">
                <a:moveTo>
                  <a:pt x="447056" y="363263"/>
                </a:moveTo>
                <a:lnTo>
                  <a:pt x="573295" y="363263"/>
                </a:lnTo>
                <a:cubicBezTo>
                  <a:pt x="576822" y="363263"/>
                  <a:pt x="580071" y="364839"/>
                  <a:pt x="582299" y="367620"/>
                </a:cubicBezTo>
                <a:cubicBezTo>
                  <a:pt x="584434" y="370308"/>
                  <a:pt x="585269" y="373923"/>
                  <a:pt x="584526" y="377353"/>
                </a:cubicBezTo>
                <a:cubicBezTo>
                  <a:pt x="556494" y="499707"/>
                  <a:pt x="452347" y="593420"/>
                  <a:pt x="324530" y="605655"/>
                </a:cubicBezTo>
                <a:lnTo>
                  <a:pt x="324530" y="460498"/>
                </a:lnTo>
                <a:cubicBezTo>
                  <a:pt x="375118" y="450951"/>
                  <a:pt x="416889" y="416469"/>
                  <a:pt x="436381" y="370308"/>
                </a:cubicBezTo>
                <a:cubicBezTo>
                  <a:pt x="438238" y="366044"/>
                  <a:pt x="442415" y="363263"/>
                  <a:pt x="447056" y="363263"/>
                </a:cubicBezTo>
                <a:close/>
                <a:moveTo>
                  <a:pt x="8449" y="242243"/>
                </a:moveTo>
                <a:lnTo>
                  <a:pt x="146145" y="285722"/>
                </a:lnTo>
                <a:cubicBezTo>
                  <a:pt x="144659" y="294065"/>
                  <a:pt x="143823" y="302594"/>
                  <a:pt x="143823" y="311401"/>
                </a:cubicBezTo>
                <a:cubicBezTo>
                  <a:pt x="143823" y="383804"/>
                  <a:pt x="194798" y="444525"/>
                  <a:pt x="262856" y="459729"/>
                </a:cubicBezTo>
                <a:lnTo>
                  <a:pt x="262856" y="605090"/>
                </a:lnTo>
                <a:cubicBezTo>
                  <a:pt x="115226" y="588496"/>
                  <a:pt x="0" y="463159"/>
                  <a:pt x="0" y="311401"/>
                </a:cubicBezTo>
                <a:cubicBezTo>
                  <a:pt x="0" y="287576"/>
                  <a:pt x="3064" y="264400"/>
                  <a:pt x="8449" y="242243"/>
                </a:cubicBezTo>
                <a:close/>
                <a:moveTo>
                  <a:pt x="368625" y="46117"/>
                </a:moveTo>
                <a:lnTo>
                  <a:pt x="368625" y="154842"/>
                </a:lnTo>
                <a:cubicBezTo>
                  <a:pt x="405763" y="171989"/>
                  <a:pt x="435473" y="201743"/>
                  <a:pt x="452743" y="239097"/>
                </a:cubicBezTo>
                <a:lnTo>
                  <a:pt x="562022" y="239097"/>
                </a:lnTo>
                <a:cubicBezTo>
                  <a:pt x="536397" y="145573"/>
                  <a:pt x="462399" y="71699"/>
                  <a:pt x="368625" y="46117"/>
                </a:cubicBezTo>
                <a:close/>
                <a:moveTo>
                  <a:pt x="230185" y="23385"/>
                </a:moveTo>
                <a:cubicBezTo>
                  <a:pt x="233527" y="22644"/>
                  <a:pt x="237149" y="23385"/>
                  <a:pt x="239934" y="25610"/>
                </a:cubicBezTo>
                <a:cubicBezTo>
                  <a:pt x="242627" y="27835"/>
                  <a:pt x="244298" y="31079"/>
                  <a:pt x="244298" y="34602"/>
                </a:cubicBezTo>
                <a:lnTo>
                  <a:pt x="244298" y="160672"/>
                </a:lnTo>
                <a:cubicBezTo>
                  <a:pt x="244298" y="165307"/>
                  <a:pt x="241513" y="169478"/>
                  <a:pt x="237149" y="171332"/>
                </a:cubicBezTo>
                <a:cubicBezTo>
                  <a:pt x="209108" y="183105"/>
                  <a:pt x="185339" y="203220"/>
                  <a:pt x="168811" y="228342"/>
                </a:cubicBezTo>
                <a:lnTo>
                  <a:pt x="29073" y="184217"/>
                </a:lnTo>
                <a:cubicBezTo>
                  <a:pt x="67606" y="103940"/>
                  <a:pt x="141235" y="43686"/>
                  <a:pt x="230185" y="23385"/>
                </a:cubicBezTo>
                <a:close/>
                <a:moveTo>
                  <a:pt x="351634" y="328"/>
                </a:moveTo>
                <a:cubicBezTo>
                  <a:pt x="481803" y="23408"/>
                  <a:pt x="584769" y="126201"/>
                  <a:pt x="607888" y="255967"/>
                </a:cubicBezTo>
                <a:cubicBezTo>
                  <a:pt x="608909" y="261899"/>
                  <a:pt x="607331" y="268109"/>
                  <a:pt x="603431" y="272744"/>
                </a:cubicBezTo>
                <a:cubicBezTo>
                  <a:pt x="599532" y="277378"/>
                  <a:pt x="593775" y="280066"/>
                  <a:pt x="587647" y="280066"/>
                </a:cubicBezTo>
                <a:lnTo>
                  <a:pt x="439002" y="280066"/>
                </a:lnTo>
                <a:cubicBezTo>
                  <a:pt x="430367" y="280066"/>
                  <a:pt x="422661" y="274690"/>
                  <a:pt x="419690" y="266626"/>
                </a:cubicBezTo>
                <a:cubicBezTo>
                  <a:pt x="406320" y="229828"/>
                  <a:pt x="377631" y="201094"/>
                  <a:pt x="341049" y="187839"/>
                </a:cubicBezTo>
                <a:cubicBezTo>
                  <a:pt x="332879" y="184873"/>
                  <a:pt x="327494" y="177180"/>
                  <a:pt x="327494" y="168560"/>
                </a:cubicBezTo>
                <a:lnTo>
                  <a:pt x="327494" y="20534"/>
                </a:lnTo>
                <a:cubicBezTo>
                  <a:pt x="327494" y="14510"/>
                  <a:pt x="330187" y="8763"/>
                  <a:pt x="334829" y="4870"/>
                </a:cubicBezTo>
                <a:cubicBezTo>
                  <a:pt x="339471" y="977"/>
                  <a:pt x="345692" y="-784"/>
                  <a:pt x="351634" y="328"/>
                </a:cubicBezTo>
                <a:close/>
              </a:path>
            </a:pathLst>
          </a:custGeom>
          <a:solidFill>
            <a:srgbClr val="01A0C7"/>
          </a:solidFill>
          <a:ln>
            <a:noFill/>
          </a:ln>
        </p:spPr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E6FF1D-D637-4961-94E9-8520026806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3630F783-0E12-4CE4-B88F-ABA6734EFF6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9F79FD-9E18-4B44-844F-2B2D5F3FFAB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A6DD7CA-6A39-4FA2-AFAF-76652269D9C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505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35D431B5-3F04-41CD-82E7-70557AD21272}"/>
              </a:ext>
            </a:extLst>
          </p:cNvPr>
          <p:cNvGrpSpPr/>
          <p:nvPr/>
        </p:nvGrpSpPr>
        <p:grpSpPr>
          <a:xfrm>
            <a:off x="-3" y="2681273"/>
            <a:ext cx="1997077" cy="576000"/>
            <a:chOff x="-2" y="2681273"/>
            <a:chExt cx="1980000" cy="576000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CE45173-65D9-490F-AB40-D5088CEB2561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28D794F-60E9-440C-8FA6-57186576EE50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F3F16DF7-FACC-467A-B486-0BC59A91BE96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B717B791-5279-4A3A-AE2F-13D255641F64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72AD4307-094B-4223-85C8-67130CB086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A1F7760A-78E2-4034-8FB3-8F15659CDE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6EF98570-9395-4217-9E5E-BAAA26381A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1F07550D-64E3-461E-AD52-5DB432C9EED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95AF6AA8-F184-402A-B657-6074297C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Flask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 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7280F81D-DCCC-4B66-AABC-F84200CC767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FLASK FRAMEWORK</a:t>
            </a:r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0C40DBC9-CA40-40BB-BFFE-89EA0CC50FA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Flask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框架简介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90C40253-F72F-4200-A7FA-6A0A150BE6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Flask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10B50EC5-EDF6-4F70-A104-C2BB6F661BB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Flask </a:t>
            </a:r>
            <a:r>
              <a:rPr lang="zh-CN" altLang="en-US" dirty="0"/>
              <a:t>是一个基于 </a:t>
            </a:r>
            <a:r>
              <a:rPr lang="en-US" altLang="zh-CN" dirty="0"/>
              <a:t>Python </a:t>
            </a:r>
            <a:r>
              <a:rPr lang="zh-CN" altLang="en-US" dirty="0"/>
              <a:t>的轻量级 </a:t>
            </a:r>
            <a:r>
              <a:rPr lang="en-US" altLang="zh-CN" dirty="0"/>
              <a:t>Web </a:t>
            </a:r>
            <a:r>
              <a:rPr lang="zh-CN" altLang="en-US" dirty="0"/>
              <a:t>应用框架，专注于开发简单、灵活的 </a:t>
            </a:r>
            <a:r>
              <a:rPr lang="en-US" altLang="zh-CN" dirty="0"/>
              <a:t>Web </a:t>
            </a:r>
            <a:r>
              <a:rPr lang="zh-CN" altLang="en-US" dirty="0"/>
              <a:t>应用和 </a:t>
            </a:r>
            <a:r>
              <a:rPr lang="en-US" altLang="zh-CN" dirty="0"/>
              <a:t>API </a:t>
            </a:r>
            <a:r>
              <a:rPr lang="zh-CN" altLang="en-US" dirty="0"/>
              <a:t>服务。它属于 微框架，核心功能精简，但可以通过丰富的扩展模块实现强大功能。</a:t>
            </a:r>
          </a:p>
        </p:txBody>
      </p:sp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D9598A22-9896-4E46-9A96-24E974A9778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b="1" dirty="0"/>
              <a:t>CS </a:t>
            </a:r>
            <a:r>
              <a:rPr lang="zh-CN" altLang="en-US" b="1" dirty="0"/>
              <a:t>架构</a:t>
            </a:r>
            <a:r>
              <a:rPr lang="zh-CN" altLang="en-US" dirty="0"/>
              <a:t>（</a:t>
            </a:r>
            <a:r>
              <a:rPr lang="en-US" altLang="zh-CN" dirty="0"/>
              <a:t>Client-Server Architecture</a:t>
            </a:r>
            <a:r>
              <a:rPr lang="zh-CN" altLang="en-US" dirty="0"/>
              <a:t>）是 </a:t>
            </a:r>
            <a:r>
              <a:rPr lang="en-US" altLang="zh-CN" dirty="0"/>
              <a:t>Flask </a:t>
            </a:r>
            <a:r>
              <a:rPr lang="zh-CN" altLang="en-US" dirty="0"/>
              <a:t>应用运行的基础。它包括：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客户端</a:t>
            </a:r>
            <a:r>
              <a:rPr lang="zh-CN" altLang="en-US" dirty="0"/>
              <a:t>：通过浏览器或应用程序向服务器发送请求。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服务器</a:t>
            </a:r>
            <a:r>
              <a:rPr lang="zh-CN" altLang="en-US" dirty="0"/>
              <a:t>：运行 </a:t>
            </a:r>
            <a:r>
              <a:rPr lang="en-US" altLang="zh-CN" dirty="0"/>
              <a:t>Flask </a:t>
            </a:r>
            <a:r>
              <a:rPr lang="zh-CN" altLang="en-US" dirty="0"/>
              <a:t>应用，处理客户端请求并返回相应的响应。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sp>
        <p:nvSpPr>
          <p:cNvPr id="35" name="iconfont-1187-868386">
            <a:extLst>
              <a:ext uri="{FF2B5EF4-FFF2-40B4-BE49-F238E27FC236}">
                <a16:creationId xmlns:a16="http://schemas.microsoft.com/office/drawing/2014/main" id="{87494DD7-0D01-4D8C-B35A-0FBF2D7B4042}"/>
              </a:ext>
            </a:extLst>
          </p:cNvPr>
          <p:cNvSpPr>
            <a:spLocks noChangeAspect="1"/>
          </p:cNvSpPr>
          <p:nvPr/>
        </p:nvSpPr>
        <p:spPr bwMode="auto">
          <a:xfrm>
            <a:off x="2801298" y="5393588"/>
            <a:ext cx="293722" cy="250233"/>
          </a:xfrm>
          <a:custGeom>
            <a:avLst/>
            <a:gdLst>
              <a:gd name="T0" fmla="*/ 12330 w 12804"/>
              <a:gd name="T1" fmla="*/ 2371 h 10907"/>
              <a:gd name="T2" fmla="*/ 11382 w 12804"/>
              <a:gd name="T3" fmla="*/ 2371 h 10907"/>
              <a:gd name="T4" fmla="*/ 11382 w 12804"/>
              <a:gd name="T5" fmla="*/ 3319 h 10907"/>
              <a:gd name="T6" fmla="*/ 10907 w 12804"/>
              <a:gd name="T7" fmla="*/ 3793 h 10907"/>
              <a:gd name="T8" fmla="*/ 10433 w 12804"/>
              <a:gd name="T9" fmla="*/ 3319 h 10907"/>
              <a:gd name="T10" fmla="*/ 10433 w 12804"/>
              <a:gd name="T11" fmla="*/ 2371 h 10907"/>
              <a:gd name="T12" fmla="*/ 9485 w 12804"/>
              <a:gd name="T13" fmla="*/ 2371 h 10907"/>
              <a:gd name="T14" fmla="*/ 9010 w 12804"/>
              <a:gd name="T15" fmla="*/ 1897 h 10907"/>
              <a:gd name="T16" fmla="*/ 9485 w 12804"/>
              <a:gd name="T17" fmla="*/ 1422 h 10907"/>
              <a:gd name="T18" fmla="*/ 10433 w 12804"/>
              <a:gd name="T19" fmla="*/ 1422 h 10907"/>
              <a:gd name="T20" fmla="*/ 10433 w 12804"/>
              <a:gd name="T21" fmla="*/ 474 h 10907"/>
              <a:gd name="T22" fmla="*/ 10907 w 12804"/>
              <a:gd name="T23" fmla="*/ 0 h 10907"/>
              <a:gd name="T24" fmla="*/ 11382 w 12804"/>
              <a:gd name="T25" fmla="*/ 474 h 10907"/>
              <a:gd name="T26" fmla="*/ 11382 w 12804"/>
              <a:gd name="T27" fmla="*/ 1422 h 10907"/>
              <a:gd name="T28" fmla="*/ 12330 w 12804"/>
              <a:gd name="T29" fmla="*/ 1422 h 10907"/>
              <a:gd name="T30" fmla="*/ 12804 w 12804"/>
              <a:gd name="T31" fmla="*/ 1897 h 10907"/>
              <a:gd name="T32" fmla="*/ 12330 w 12804"/>
              <a:gd name="T33" fmla="*/ 2371 h 10907"/>
              <a:gd name="T34" fmla="*/ 9485 w 12804"/>
              <a:gd name="T35" fmla="*/ 4031 h 10907"/>
              <a:gd name="T36" fmla="*/ 8773 w 12804"/>
              <a:gd name="T37" fmla="*/ 4742 h 10907"/>
              <a:gd name="T38" fmla="*/ 8062 w 12804"/>
              <a:gd name="T39" fmla="*/ 4031 h 10907"/>
              <a:gd name="T40" fmla="*/ 8773 w 12804"/>
              <a:gd name="T41" fmla="*/ 3319 h 10907"/>
              <a:gd name="T42" fmla="*/ 9485 w 12804"/>
              <a:gd name="T43" fmla="*/ 4031 h 10907"/>
              <a:gd name="T44" fmla="*/ 7588 w 12804"/>
              <a:gd name="T45" fmla="*/ 2371 h 10907"/>
              <a:gd name="T46" fmla="*/ 948 w 12804"/>
              <a:gd name="T47" fmla="*/ 2371 h 10907"/>
              <a:gd name="T48" fmla="*/ 948 w 12804"/>
              <a:gd name="T49" fmla="*/ 8980 h 10907"/>
              <a:gd name="T50" fmla="*/ 3764 w 12804"/>
              <a:gd name="T51" fmla="*/ 4327 h 10907"/>
              <a:gd name="T52" fmla="*/ 6868 w 12804"/>
              <a:gd name="T53" fmla="*/ 9010 h 10907"/>
              <a:gd name="T54" fmla="*/ 8454 w 12804"/>
              <a:gd name="T55" fmla="*/ 6639 h 10907"/>
              <a:gd name="T56" fmla="*/ 9959 w 12804"/>
              <a:gd name="T57" fmla="*/ 8980 h 10907"/>
              <a:gd name="T58" fmla="*/ 10433 w 12804"/>
              <a:gd name="T59" fmla="*/ 8980 h 10907"/>
              <a:gd name="T60" fmla="*/ 10433 w 12804"/>
              <a:gd name="T61" fmla="*/ 6165 h 10907"/>
              <a:gd name="T62" fmla="*/ 10907 w 12804"/>
              <a:gd name="T63" fmla="*/ 5690 h 10907"/>
              <a:gd name="T64" fmla="*/ 11382 w 12804"/>
              <a:gd name="T65" fmla="*/ 6165 h 10907"/>
              <a:gd name="T66" fmla="*/ 11382 w 12804"/>
              <a:gd name="T67" fmla="*/ 9959 h 10907"/>
              <a:gd name="T68" fmla="*/ 10433 w 12804"/>
              <a:gd name="T69" fmla="*/ 10907 h 10907"/>
              <a:gd name="T70" fmla="*/ 948 w 12804"/>
              <a:gd name="T71" fmla="*/ 10907 h 10907"/>
              <a:gd name="T72" fmla="*/ 0 w 12804"/>
              <a:gd name="T73" fmla="*/ 9959 h 10907"/>
              <a:gd name="T74" fmla="*/ 0 w 12804"/>
              <a:gd name="T75" fmla="*/ 2371 h 10907"/>
              <a:gd name="T76" fmla="*/ 948 w 12804"/>
              <a:gd name="T77" fmla="*/ 1422 h 10907"/>
              <a:gd name="T78" fmla="*/ 7588 w 12804"/>
              <a:gd name="T79" fmla="*/ 1422 h 10907"/>
              <a:gd name="T80" fmla="*/ 8062 w 12804"/>
              <a:gd name="T81" fmla="*/ 1897 h 10907"/>
              <a:gd name="T82" fmla="*/ 7588 w 12804"/>
              <a:gd name="T83" fmla="*/ 2371 h 10907"/>
              <a:gd name="T84" fmla="*/ 7588 w 12804"/>
              <a:gd name="T85" fmla="*/ 2371 h 10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804" h="10907">
                <a:moveTo>
                  <a:pt x="12330" y="2371"/>
                </a:moveTo>
                <a:lnTo>
                  <a:pt x="11382" y="2371"/>
                </a:lnTo>
                <a:lnTo>
                  <a:pt x="11382" y="3319"/>
                </a:lnTo>
                <a:cubicBezTo>
                  <a:pt x="11382" y="3581"/>
                  <a:pt x="11169" y="3793"/>
                  <a:pt x="10907" y="3793"/>
                </a:cubicBezTo>
                <a:cubicBezTo>
                  <a:pt x="10646" y="3793"/>
                  <a:pt x="10433" y="3581"/>
                  <a:pt x="10433" y="3319"/>
                </a:cubicBezTo>
                <a:lnTo>
                  <a:pt x="10433" y="2371"/>
                </a:lnTo>
                <a:lnTo>
                  <a:pt x="9485" y="2371"/>
                </a:lnTo>
                <a:cubicBezTo>
                  <a:pt x="9223" y="2371"/>
                  <a:pt x="9010" y="2158"/>
                  <a:pt x="9010" y="1897"/>
                </a:cubicBezTo>
                <a:cubicBezTo>
                  <a:pt x="9010" y="1635"/>
                  <a:pt x="9223" y="1422"/>
                  <a:pt x="9485" y="1422"/>
                </a:cubicBezTo>
                <a:lnTo>
                  <a:pt x="10433" y="1422"/>
                </a:lnTo>
                <a:lnTo>
                  <a:pt x="10433" y="474"/>
                </a:lnTo>
                <a:cubicBezTo>
                  <a:pt x="10433" y="212"/>
                  <a:pt x="10646" y="0"/>
                  <a:pt x="10907" y="0"/>
                </a:cubicBezTo>
                <a:cubicBezTo>
                  <a:pt x="11169" y="0"/>
                  <a:pt x="11382" y="212"/>
                  <a:pt x="11382" y="474"/>
                </a:cubicBezTo>
                <a:lnTo>
                  <a:pt x="11382" y="1422"/>
                </a:lnTo>
                <a:lnTo>
                  <a:pt x="12330" y="1422"/>
                </a:lnTo>
                <a:cubicBezTo>
                  <a:pt x="12592" y="1422"/>
                  <a:pt x="12804" y="1635"/>
                  <a:pt x="12804" y="1897"/>
                </a:cubicBezTo>
                <a:cubicBezTo>
                  <a:pt x="12804" y="2158"/>
                  <a:pt x="12592" y="2371"/>
                  <a:pt x="12330" y="2371"/>
                </a:cubicBezTo>
                <a:close/>
                <a:moveTo>
                  <a:pt x="9485" y="4031"/>
                </a:moveTo>
                <a:cubicBezTo>
                  <a:pt x="9485" y="4423"/>
                  <a:pt x="9166" y="4742"/>
                  <a:pt x="8773" y="4742"/>
                </a:cubicBezTo>
                <a:cubicBezTo>
                  <a:pt x="8381" y="4742"/>
                  <a:pt x="8062" y="4423"/>
                  <a:pt x="8062" y="4031"/>
                </a:cubicBezTo>
                <a:cubicBezTo>
                  <a:pt x="8062" y="3638"/>
                  <a:pt x="8381" y="3319"/>
                  <a:pt x="8773" y="3319"/>
                </a:cubicBezTo>
                <a:cubicBezTo>
                  <a:pt x="9166" y="3319"/>
                  <a:pt x="9485" y="3638"/>
                  <a:pt x="9485" y="4031"/>
                </a:cubicBezTo>
                <a:close/>
                <a:moveTo>
                  <a:pt x="7588" y="2371"/>
                </a:moveTo>
                <a:lnTo>
                  <a:pt x="948" y="2371"/>
                </a:lnTo>
                <a:lnTo>
                  <a:pt x="948" y="8980"/>
                </a:lnTo>
                <a:cubicBezTo>
                  <a:pt x="949" y="8977"/>
                  <a:pt x="1987" y="4327"/>
                  <a:pt x="3764" y="4327"/>
                </a:cubicBezTo>
                <a:cubicBezTo>
                  <a:pt x="4935" y="4327"/>
                  <a:pt x="6126" y="7923"/>
                  <a:pt x="6868" y="9010"/>
                </a:cubicBezTo>
                <a:cubicBezTo>
                  <a:pt x="6868" y="9010"/>
                  <a:pt x="7450" y="6654"/>
                  <a:pt x="8454" y="6639"/>
                </a:cubicBezTo>
                <a:cubicBezTo>
                  <a:pt x="9447" y="6624"/>
                  <a:pt x="9959" y="8980"/>
                  <a:pt x="9959" y="8980"/>
                </a:cubicBezTo>
                <a:lnTo>
                  <a:pt x="10433" y="8980"/>
                </a:lnTo>
                <a:lnTo>
                  <a:pt x="10433" y="6165"/>
                </a:lnTo>
                <a:cubicBezTo>
                  <a:pt x="10433" y="5903"/>
                  <a:pt x="10646" y="5690"/>
                  <a:pt x="10907" y="5690"/>
                </a:cubicBezTo>
                <a:cubicBezTo>
                  <a:pt x="11169" y="5690"/>
                  <a:pt x="11382" y="5903"/>
                  <a:pt x="11382" y="6165"/>
                </a:cubicBezTo>
                <a:lnTo>
                  <a:pt x="11382" y="9959"/>
                </a:lnTo>
                <a:cubicBezTo>
                  <a:pt x="11382" y="10483"/>
                  <a:pt x="10957" y="10907"/>
                  <a:pt x="10433" y="10907"/>
                </a:cubicBezTo>
                <a:lnTo>
                  <a:pt x="948" y="10907"/>
                </a:lnTo>
                <a:cubicBezTo>
                  <a:pt x="424" y="10907"/>
                  <a:pt x="0" y="10483"/>
                  <a:pt x="0" y="9959"/>
                </a:cubicBezTo>
                <a:lnTo>
                  <a:pt x="0" y="2371"/>
                </a:lnTo>
                <a:cubicBezTo>
                  <a:pt x="0" y="1847"/>
                  <a:pt x="424" y="1422"/>
                  <a:pt x="948" y="1422"/>
                </a:cubicBezTo>
                <a:lnTo>
                  <a:pt x="7588" y="1422"/>
                </a:lnTo>
                <a:cubicBezTo>
                  <a:pt x="7850" y="1422"/>
                  <a:pt x="8062" y="1635"/>
                  <a:pt x="8062" y="1897"/>
                </a:cubicBezTo>
                <a:cubicBezTo>
                  <a:pt x="8062" y="2158"/>
                  <a:pt x="7850" y="2371"/>
                  <a:pt x="7588" y="2371"/>
                </a:cubicBezTo>
                <a:close/>
                <a:moveTo>
                  <a:pt x="7588" y="2371"/>
                </a:moveTo>
                <a:close/>
              </a:path>
            </a:pathLst>
          </a:custGeom>
          <a:solidFill>
            <a:srgbClr val="01A0C7"/>
          </a:solidFill>
          <a:ln>
            <a:noFill/>
          </a:ln>
        </p:spPr>
      </p:sp>
      <p:sp>
        <p:nvSpPr>
          <p:cNvPr id="37" name="logic-not-symbol_31303">
            <a:extLst>
              <a:ext uri="{FF2B5EF4-FFF2-40B4-BE49-F238E27FC236}">
                <a16:creationId xmlns:a16="http://schemas.microsoft.com/office/drawing/2014/main" id="{2A46EFF0-2BD5-4E21-90BE-FB277A6092EE}"/>
              </a:ext>
            </a:extLst>
          </p:cNvPr>
          <p:cNvSpPr>
            <a:spLocks noChangeAspect="1"/>
          </p:cNvSpPr>
          <p:nvPr/>
        </p:nvSpPr>
        <p:spPr bwMode="auto">
          <a:xfrm>
            <a:off x="3687506" y="5408717"/>
            <a:ext cx="293722" cy="219975"/>
          </a:xfrm>
          <a:custGeom>
            <a:avLst/>
            <a:gdLst>
              <a:gd name="connsiteX0" fmla="*/ 75921 w 607639"/>
              <a:gd name="connsiteY0" fmla="*/ 354017 h 455076"/>
              <a:gd name="connsiteX1" fmla="*/ 50644 w 607639"/>
              <a:gd name="connsiteY1" fmla="*/ 379260 h 455076"/>
              <a:gd name="connsiteX2" fmla="*/ 75921 w 607639"/>
              <a:gd name="connsiteY2" fmla="*/ 404502 h 455076"/>
              <a:gd name="connsiteX3" fmla="*/ 531629 w 607639"/>
              <a:gd name="connsiteY3" fmla="*/ 404502 h 455076"/>
              <a:gd name="connsiteX4" fmla="*/ 556995 w 607639"/>
              <a:gd name="connsiteY4" fmla="*/ 379260 h 455076"/>
              <a:gd name="connsiteX5" fmla="*/ 531629 w 607639"/>
              <a:gd name="connsiteY5" fmla="*/ 354017 h 455076"/>
              <a:gd name="connsiteX6" fmla="*/ 329142 w 607639"/>
              <a:gd name="connsiteY6" fmla="*/ 354017 h 455076"/>
              <a:gd name="connsiteX7" fmla="*/ 531597 w 607639"/>
              <a:gd name="connsiteY7" fmla="*/ 75924 h 455076"/>
              <a:gd name="connsiteX8" fmla="*/ 549485 w 607639"/>
              <a:gd name="connsiteY8" fmla="*/ 83320 h 455076"/>
              <a:gd name="connsiteX9" fmla="*/ 600124 w 607639"/>
              <a:gd name="connsiteY9" fmla="*/ 133868 h 455076"/>
              <a:gd name="connsiteX10" fmla="*/ 605641 w 607639"/>
              <a:gd name="connsiteY10" fmla="*/ 142041 h 455076"/>
              <a:gd name="connsiteX11" fmla="*/ 605641 w 607639"/>
              <a:gd name="connsiteY11" fmla="*/ 161408 h 455076"/>
              <a:gd name="connsiteX12" fmla="*/ 600124 w 607639"/>
              <a:gd name="connsiteY12" fmla="*/ 169581 h 455076"/>
              <a:gd name="connsiteX13" fmla="*/ 549485 w 607639"/>
              <a:gd name="connsiteY13" fmla="*/ 220130 h 455076"/>
              <a:gd name="connsiteX14" fmla="*/ 531597 w 607639"/>
              <a:gd name="connsiteY14" fmla="*/ 227503 h 455076"/>
              <a:gd name="connsiteX15" fmla="*/ 513709 w 607639"/>
              <a:gd name="connsiteY15" fmla="*/ 220130 h 455076"/>
              <a:gd name="connsiteX16" fmla="*/ 513709 w 607639"/>
              <a:gd name="connsiteY16" fmla="*/ 184417 h 455076"/>
              <a:gd name="connsiteX17" fmla="*/ 521185 w 607639"/>
              <a:gd name="connsiteY17" fmla="*/ 176955 h 455076"/>
              <a:gd name="connsiteX18" fmla="*/ 430410 w 607639"/>
              <a:gd name="connsiteY18" fmla="*/ 176955 h 455076"/>
              <a:gd name="connsiteX19" fmla="*/ 405046 w 607639"/>
              <a:gd name="connsiteY19" fmla="*/ 151725 h 455076"/>
              <a:gd name="connsiteX20" fmla="*/ 430410 w 607639"/>
              <a:gd name="connsiteY20" fmla="*/ 126495 h 455076"/>
              <a:gd name="connsiteX21" fmla="*/ 521185 w 607639"/>
              <a:gd name="connsiteY21" fmla="*/ 126495 h 455076"/>
              <a:gd name="connsiteX22" fmla="*/ 513709 w 607639"/>
              <a:gd name="connsiteY22" fmla="*/ 119033 h 455076"/>
              <a:gd name="connsiteX23" fmla="*/ 513709 w 607639"/>
              <a:gd name="connsiteY23" fmla="*/ 83320 h 455076"/>
              <a:gd name="connsiteX24" fmla="*/ 531597 w 607639"/>
              <a:gd name="connsiteY24" fmla="*/ 75924 h 455076"/>
              <a:gd name="connsiteX25" fmla="*/ 177190 w 607639"/>
              <a:gd name="connsiteY25" fmla="*/ 0 h 455076"/>
              <a:gd name="connsiteX26" fmla="*/ 227856 w 607639"/>
              <a:gd name="connsiteY26" fmla="*/ 0 h 455076"/>
              <a:gd name="connsiteX27" fmla="*/ 227856 w 607639"/>
              <a:gd name="connsiteY27" fmla="*/ 116009 h 455076"/>
              <a:gd name="connsiteX28" fmla="*/ 220466 w 607639"/>
              <a:gd name="connsiteY28" fmla="*/ 108542 h 455076"/>
              <a:gd name="connsiteX29" fmla="*/ 184581 w 607639"/>
              <a:gd name="connsiteY29" fmla="*/ 108542 h 455076"/>
              <a:gd name="connsiteX30" fmla="*/ 177190 w 607639"/>
              <a:gd name="connsiteY30" fmla="*/ 116009 h 455076"/>
              <a:gd name="connsiteX31" fmla="*/ 75921 w 607639"/>
              <a:gd name="connsiteY31" fmla="*/ 0 h 455076"/>
              <a:gd name="connsiteX32" fmla="*/ 126565 w 607639"/>
              <a:gd name="connsiteY32" fmla="*/ 0 h 455076"/>
              <a:gd name="connsiteX33" fmla="*/ 126565 w 607639"/>
              <a:gd name="connsiteY33" fmla="*/ 176964 h 455076"/>
              <a:gd name="connsiteX34" fmla="*/ 142230 w 607639"/>
              <a:gd name="connsiteY34" fmla="*/ 200340 h 455076"/>
              <a:gd name="connsiteX35" fmla="*/ 169822 w 607639"/>
              <a:gd name="connsiteY35" fmla="*/ 194918 h 455076"/>
              <a:gd name="connsiteX36" fmla="*/ 202576 w 607639"/>
              <a:gd name="connsiteY36" fmla="*/ 162210 h 455076"/>
              <a:gd name="connsiteX37" fmla="*/ 235241 w 607639"/>
              <a:gd name="connsiteY37" fmla="*/ 194918 h 455076"/>
              <a:gd name="connsiteX38" fmla="*/ 253131 w 607639"/>
              <a:gd name="connsiteY38" fmla="*/ 202296 h 455076"/>
              <a:gd name="connsiteX39" fmla="*/ 262833 w 607639"/>
              <a:gd name="connsiteY39" fmla="*/ 200340 h 455076"/>
              <a:gd name="connsiteX40" fmla="*/ 278498 w 607639"/>
              <a:gd name="connsiteY40" fmla="*/ 176964 h 455076"/>
              <a:gd name="connsiteX41" fmla="*/ 278498 w 607639"/>
              <a:gd name="connsiteY41" fmla="*/ 0 h 455076"/>
              <a:gd name="connsiteX42" fmla="*/ 329142 w 607639"/>
              <a:gd name="connsiteY42" fmla="*/ 0 h 455076"/>
              <a:gd name="connsiteX43" fmla="*/ 354419 w 607639"/>
              <a:gd name="connsiteY43" fmla="*/ 25331 h 455076"/>
              <a:gd name="connsiteX44" fmla="*/ 354419 w 607639"/>
              <a:gd name="connsiteY44" fmla="*/ 303443 h 455076"/>
              <a:gd name="connsiteX45" fmla="*/ 531629 w 607639"/>
              <a:gd name="connsiteY45" fmla="*/ 303443 h 455076"/>
              <a:gd name="connsiteX46" fmla="*/ 607639 w 607639"/>
              <a:gd name="connsiteY46" fmla="*/ 379260 h 455076"/>
              <a:gd name="connsiteX47" fmla="*/ 531629 w 607639"/>
              <a:gd name="connsiteY47" fmla="*/ 455076 h 455076"/>
              <a:gd name="connsiteX48" fmla="*/ 75921 w 607639"/>
              <a:gd name="connsiteY48" fmla="*/ 455076 h 455076"/>
              <a:gd name="connsiteX49" fmla="*/ 0 w 607639"/>
              <a:gd name="connsiteY49" fmla="*/ 379260 h 455076"/>
              <a:gd name="connsiteX50" fmla="*/ 50644 w 607639"/>
              <a:gd name="connsiteY50" fmla="*/ 308065 h 455076"/>
              <a:gd name="connsiteX51" fmla="*/ 50644 w 607639"/>
              <a:gd name="connsiteY51" fmla="*/ 25331 h 455076"/>
              <a:gd name="connsiteX52" fmla="*/ 75921 w 607639"/>
              <a:gd name="connsiteY52" fmla="*/ 0 h 45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7639" h="455076">
                <a:moveTo>
                  <a:pt x="75921" y="354017"/>
                </a:moveTo>
                <a:cubicBezTo>
                  <a:pt x="61947" y="354017"/>
                  <a:pt x="50644" y="365305"/>
                  <a:pt x="50644" y="379260"/>
                </a:cubicBezTo>
                <a:cubicBezTo>
                  <a:pt x="50644" y="393214"/>
                  <a:pt x="61947" y="404502"/>
                  <a:pt x="75921" y="404502"/>
                </a:cubicBezTo>
                <a:lnTo>
                  <a:pt x="531629" y="404502"/>
                </a:lnTo>
                <a:cubicBezTo>
                  <a:pt x="545603" y="404502"/>
                  <a:pt x="556995" y="393214"/>
                  <a:pt x="556995" y="379260"/>
                </a:cubicBezTo>
                <a:cubicBezTo>
                  <a:pt x="556995" y="365305"/>
                  <a:pt x="545603" y="354017"/>
                  <a:pt x="531629" y="354017"/>
                </a:cubicBezTo>
                <a:lnTo>
                  <a:pt x="329142" y="354017"/>
                </a:lnTo>
                <a:close/>
                <a:moveTo>
                  <a:pt x="531597" y="75924"/>
                </a:moveTo>
                <a:cubicBezTo>
                  <a:pt x="538072" y="75924"/>
                  <a:pt x="544546" y="78390"/>
                  <a:pt x="549485" y="83320"/>
                </a:cubicBezTo>
                <a:lnTo>
                  <a:pt x="600124" y="133868"/>
                </a:lnTo>
                <a:cubicBezTo>
                  <a:pt x="602438" y="136178"/>
                  <a:pt x="604306" y="138932"/>
                  <a:pt x="605641" y="142041"/>
                </a:cubicBezTo>
                <a:cubicBezTo>
                  <a:pt x="608133" y="148260"/>
                  <a:pt x="608133" y="155189"/>
                  <a:pt x="605641" y="161408"/>
                </a:cubicBezTo>
                <a:cubicBezTo>
                  <a:pt x="604306" y="164517"/>
                  <a:pt x="602438" y="167271"/>
                  <a:pt x="600124" y="169581"/>
                </a:cubicBezTo>
                <a:lnTo>
                  <a:pt x="549485" y="220130"/>
                </a:lnTo>
                <a:cubicBezTo>
                  <a:pt x="544591" y="225016"/>
                  <a:pt x="538094" y="227503"/>
                  <a:pt x="531597" y="227503"/>
                </a:cubicBezTo>
                <a:cubicBezTo>
                  <a:pt x="525190" y="227503"/>
                  <a:pt x="518693" y="225016"/>
                  <a:pt x="513709" y="220130"/>
                </a:cubicBezTo>
                <a:cubicBezTo>
                  <a:pt x="503831" y="210269"/>
                  <a:pt x="503831" y="194278"/>
                  <a:pt x="513709" y="184417"/>
                </a:cubicBezTo>
                <a:lnTo>
                  <a:pt x="521185" y="176955"/>
                </a:lnTo>
                <a:lnTo>
                  <a:pt x="430410" y="176955"/>
                </a:lnTo>
                <a:cubicBezTo>
                  <a:pt x="416349" y="176955"/>
                  <a:pt x="405046" y="165672"/>
                  <a:pt x="405046" y="151725"/>
                </a:cubicBezTo>
                <a:cubicBezTo>
                  <a:pt x="405046" y="137777"/>
                  <a:pt x="416349" y="126495"/>
                  <a:pt x="430410" y="126495"/>
                </a:cubicBezTo>
                <a:lnTo>
                  <a:pt x="521185" y="126495"/>
                </a:lnTo>
                <a:lnTo>
                  <a:pt x="513709" y="119033"/>
                </a:lnTo>
                <a:cubicBezTo>
                  <a:pt x="503831" y="109172"/>
                  <a:pt x="503831" y="93181"/>
                  <a:pt x="513709" y="83320"/>
                </a:cubicBezTo>
                <a:cubicBezTo>
                  <a:pt x="518648" y="78390"/>
                  <a:pt x="525123" y="75924"/>
                  <a:pt x="531597" y="75924"/>
                </a:cubicBezTo>
                <a:close/>
                <a:moveTo>
                  <a:pt x="177190" y="0"/>
                </a:moveTo>
                <a:lnTo>
                  <a:pt x="227856" y="0"/>
                </a:lnTo>
                <a:lnTo>
                  <a:pt x="227856" y="116009"/>
                </a:lnTo>
                <a:lnTo>
                  <a:pt x="220466" y="108542"/>
                </a:lnTo>
                <a:cubicBezTo>
                  <a:pt x="210493" y="98674"/>
                  <a:pt x="194554" y="98674"/>
                  <a:pt x="184581" y="108542"/>
                </a:cubicBezTo>
                <a:lnTo>
                  <a:pt x="177190" y="116009"/>
                </a:lnTo>
                <a:close/>
                <a:moveTo>
                  <a:pt x="75921" y="0"/>
                </a:moveTo>
                <a:lnTo>
                  <a:pt x="126565" y="0"/>
                </a:lnTo>
                <a:lnTo>
                  <a:pt x="126565" y="176964"/>
                </a:lnTo>
                <a:cubicBezTo>
                  <a:pt x="126565" y="187186"/>
                  <a:pt x="132707" y="196429"/>
                  <a:pt x="142230" y="200340"/>
                </a:cubicBezTo>
                <a:cubicBezTo>
                  <a:pt x="151665" y="204251"/>
                  <a:pt x="162523" y="202118"/>
                  <a:pt x="169822" y="194918"/>
                </a:cubicBezTo>
                <a:lnTo>
                  <a:pt x="202576" y="162210"/>
                </a:lnTo>
                <a:lnTo>
                  <a:pt x="235241" y="194918"/>
                </a:lnTo>
                <a:cubicBezTo>
                  <a:pt x="240136" y="199718"/>
                  <a:pt x="246545" y="202296"/>
                  <a:pt x="253131" y="202296"/>
                </a:cubicBezTo>
                <a:cubicBezTo>
                  <a:pt x="256424" y="202296"/>
                  <a:pt x="259718" y="201673"/>
                  <a:pt x="262833" y="200340"/>
                </a:cubicBezTo>
                <a:cubicBezTo>
                  <a:pt x="272356" y="196429"/>
                  <a:pt x="278498" y="187186"/>
                  <a:pt x="278498" y="176964"/>
                </a:cubicBezTo>
                <a:lnTo>
                  <a:pt x="278498" y="0"/>
                </a:lnTo>
                <a:lnTo>
                  <a:pt x="329142" y="0"/>
                </a:lnTo>
                <a:cubicBezTo>
                  <a:pt x="343116" y="0"/>
                  <a:pt x="354419" y="11377"/>
                  <a:pt x="354419" y="25331"/>
                </a:cubicBezTo>
                <a:lnTo>
                  <a:pt x="354419" y="303443"/>
                </a:lnTo>
                <a:lnTo>
                  <a:pt x="531629" y="303443"/>
                </a:lnTo>
                <a:cubicBezTo>
                  <a:pt x="573550" y="303443"/>
                  <a:pt x="607639" y="337485"/>
                  <a:pt x="607639" y="379260"/>
                </a:cubicBezTo>
                <a:cubicBezTo>
                  <a:pt x="607639" y="421034"/>
                  <a:pt x="573550" y="455076"/>
                  <a:pt x="531629" y="455076"/>
                </a:cubicBezTo>
                <a:lnTo>
                  <a:pt x="75921" y="455076"/>
                </a:lnTo>
                <a:cubicBezTo>
                  <a:pt x="34089" y="455076"/>
                  <a:pt x="0" y="421034"/>
                  <a:pt x="0" y="379260"/>
                </a:cubicBezTo>
                <a:cubicBezTo>
                  <a:pt x="0" y="346373"/>
                  <a:pt x="21272" y="318553"/>
                  <a:pt x="50644" y="308065"/>
                </a:cubicBezTo>
                <a:lnTo>
                  <a:pt x="50644" y="25331"/>
                </a:lnTo>
                <a:cubicBezTo>
                  <a:pt x="50644" y="11377"/>
                  <a:pt x="61947" y="0"/>
                  <a:pt x="75921" y="0"/>
                </a:cubicBezTo>
                <a:close/>
              </a:path>
            </a:pathLst>
          </a:custGeom>
          <a:solidFill>
            <a:srgbClr val="01A0C7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40" name="iconfont-11253-5327369">
            <a:extLst>
              <a:ext uri="{FF2B5EF4-FFF2-40B4-BE49-F238E27FC236}">
                <a16:creationId xmlns:a16="http://schemas.microsoft.com/office/drawing/2014/main" id="{D3B2B4FA-8ABF-4155-9016-230BE4B67D54}"/>
              </a:ext>
            </a:extLst>
          </p:cNvPr>
          <p:cNvSpPr>
            <a:spLocks noChangeAspect="1"/>
          </p:cNvSpPr>
          <p:nvPr/>
        </p:nvSpPr>
        <p:spPr bwMode="auto">
          <a:xfrm>
            <a:off x="7663111" y="5394393"/>
            <a:ext cx="293722" cy="248624"/>
          </a:xfrm>
          <a:custGeom>
            <a:avLst/>
            <a:gdLst>
              <a:gd name="T0" fmla="*/ 9718 w 10000"/>
              <a:gd name="T1" fmla="*/ 8180 h 8463"/>
              <a:gd name="T2" fmla="*/ 283 w 10000"/>
              <a:gd name="T3" fmla="*/ 8180 h 8463"/>
              <a:gd name="T4" fmla="*/ 283 w 10000"/>
              <a:gd name="T5" fmla="*/ 283 h 8463"/>
              <a:gd name="T6" fmla="*/ 9719 w 10000"/>
              <a:gd name="T7" fmla="*/ 283 h 8463"/>
              <a:gd name="T8" fmla="*/ 3075 w 10000"/>
              <a:gd name="T9" fmla="*/ 1729 h 8463"/>
              <a:gd name="T10" fmla="*/ 960 w 10000"/>
              <a:gd name="T11" fmla="*/ 1537 h 8463"/>
              <a:gd name="T12" fmla="*/ 769 w 10000"/>
              <a:gd name="T13" fmla="*/ 2883 h 8463"/>
              <a:gd name="T14" fmla="*/ 2884 w 10000"/>
              <a:gd name="T15" fmla="*/ 3074 h 8463"/>
              <a:gd name="T16" fmla="*/ 3075 w 10000"/>
              <a:gd name="T17" fmla="*/ 5193 h 8463"/>
              <a:gd name="T18" fmla="*/ 2884 w 10000"/>
              <a:gd name="T19" fmla="*/ 3848 h 8463"/>
              <a:gd name="T20" fmla="*/ 769 w 10000"/>
              <a:gd name="T21" fmla="*/ 4039 h 8463"/>
              <a:gd name="T22" fmla="*/ 960 w 10000"/>
              <a:gd name="T23" fmla="*/ 5384 h 8463"/>
              <a:gd name="T24" fmla="*/ 3075 w 10000"/>
              <a:gd name="T25" fmla="*/ 5193 h 8463"/>
              <a:gd name="T26" fmla="*/ 3022 w 10000"/>
              <a:gd name="T27" fmla="*/ 6209 h 8463"/>
              <a:gd name="T28" fmla="*/ 823 w 10000"/>
              <a:gd name="T29" fmla="*/ 6209 h 8463"/>
              <a:gd name="T30" fmla="*/ 823 w 10000"/>
              <a:gd name="T31" fmla="*/ 7638 h 8463"/>
              <a:gd name="T32" fmla="*/ 3022 w 10000"/>
              <a:gd name="T33" fmla="*/ 7638 h 8463"/>
              <a:gd name="T34" fmla="*/ 6153 w 10000"/>
              <a:gd name="T35" fmla="*/ 1729 h 8463"/>
              <a:gd name="T36" fmla="*/ 4037 w 10000"/>
              <a:gd name="T37" fmla="*/ 1538 h 8463"/>
              <a:gd name="T38" fmla="*/ 3845 w 10000"/>
              <a:gd name="T39" fmla="*/ 2883 h 8463"/>
              <a:gd name="T40" fmla="*/ 5962 w 10000"/>
              <a:gd name="T41" fmla="*/ 3074 h 8463"/>
              <a:gd name="T42" fmla="*/ 6153 w 10000"/>
              <a:gd name="T43" fmla="*/ 5193 h 8463"/>
              <a:gd name="T44" fmla="*/ 5962 w 10000"/>
              <a:gd name="T45" fmla="*/ 3848 h 8463"/>
              <a:gd name="T46" fmla="*/ 3845 w 10000"/>
              <a:gd name="T47" fmla="*/ 4039 h 8463"/>
              <a:gd name="T48" fmla="*/ 4037 w 10000"/>
              <a:gd name="T49" fmla="*/ 5384 h 8463"/>
              <a:gd name="T50" fmla="*/ 6153 w 10000"/>
              <a:gd name="T51" fmla="*/ 5193 h 8463"/>
              <a:gd name="T52" fmla="*/ 6099 w 10000"/>
              <a:gd name="T53" fmla="*/ 6209 h 8463"/>
              <a:gd name="T54" fmla="*/ 3899 w 10000"/>
              <a:gd name="T55" fmla="*/ 6209 h 8463"/>
              <a:gd name="T56" fmla="*/ 3899 w 10000"/>
              <a:gd name="T57" fmla="*/ 7638 h 8463"/>
              <a:gd name="T58" fmla="*/ 6099 w 10000"/>
              <a:gd name="T59" fmla="*/ 7638 h 8463"/>
              <a:gd name="T60" fmla="*/ 9230 w 10000"/>
              <a:gd name="T61" fmla="*/ 1729 h 8463"/>
              <a:gd name="T62" fmla="*/ 7115 w 10000"/>
              <a:gd name="T63" fmla="*/ 1538 h 8463"/>
              <a:gd name="T64" fmla="*/ 6924 w 10000"/>
              <a:gd name="T65" fmla="*/ 2883 h 8463"/>
              <a:gd name="T66" fmla="*/ 9039 w 10000"/>
              <a:gd name="T67" fmla="*/ 3074 h 8463"/>
              <a:gd name="T68" fmla="*/ 9230 w 10000"/>
              <a:gd name="T69" fmla="*/ 5193 h 8463"/>
              <a:gd name="T70" fmla="*/ 9039 w 10000"/>
              <a:gd name="T71" fmla="*/ 3848 h 8463"/>
              <a:gd name="T72" fmla="*/ 6924 w 10000"/>
              <a:gd name="T73" fmla="*/ 4039 h 8463"/>
              <a:gd name="T74" fmla="*/ 7115 w 10000"/>
              <a:gd name="T75" fmla="*/ 5384 h 8463"/>
              <a:gd name="T76" fmla="*/ 9230 w 10000"/>
              <a:gd name="T77" fmla="*/ 5193 h 8463"/>
              <a:gd name="T78" fmla="*/ 9177 w 10000"/>
              <a:gd name="T79" fmla="*/ 6209 h 8463"/>
              <a:gd name="T80" fmla="*/ 6978 w 10000"/>
              <a:gd name="T81" fmla="*/ 6209 h 8463"/>
              <a:gd name="T82" fmla="*/ 6978 w 10000"/>
              <a:gd name="T83" fmla="*/ 7638 h 8463"/>
              <a:gd name="T84" fmla="*/ 9177 w 10000"/>
              <a:gd name="T85" fmla="*/ 7638 h 8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000" h="8463">
                <a:moveTo>
                  <a:pt x="10000" y="961"/>
                </a:moveTo>
                <a:lnTo>
                  <a:pt x="10000" y="7501"/>
                </a:lnTo>
                <a:cubicBezTo>
                  <a:pt x="10000" y="7765"/>
                  <a:pt x="9905" y="7991"/>
                  <a:pt x="9718" y="8180"/>
                </a:cubicBezTo>
                <a:cubicBezTo>
                  <a:pt x="9529" y="8369"/>
                  <a:pt x="9303" y="8463"/>
                  <a:pt x="9039" y="8463"/>
                </a:cubicBezTo>
                <a:lnTo>
                  <a:pt x="962" y="8463"/>
                </a:lnTo>
                <a:cubicBezTo>
                  <a:pt x="698" y="8463"/>
                  <a:pt x="472" y="8369"/>
                  <a:pt x="283" y="8180"/>
                </a:cubicBezTo>
                <a:cubicBezTo>
                  <a:pt x="94" y="7991"/>
                  <a:pt x="0" y="7765"/>
                  <a:pt x="0" y="7501"/>
                </a:cubicBezTo>
                <a:lnTo>
                  <a:pt x="0" y="961"/>
                </a:lnTo>
                <a:cubicBezTo>
                  <a:pt x="0" y="698"/>
                  <a:pt x="94" y="471"/>
                  <a:pt x="283" y="283"/>
                </a:cubicBezTo>
                <a:cubicBezTo>
                  <a:pt x="471" y="94"/>
                  <a:pt x="698" y="0"/>
                  <a:pt x="962" y="0"/>
                </a:cubicBezTo>
                <a:lnTo>
                  <a:pt x="9040" y="0"/>
                </a:lnTo>
                <a:cubicBezTo>
                  <a:pt x="9304" y="0"/>
                  <a:pt x="9530" y="95"/>
                  <a:pt x="9719" y="283"/>
                </a:cubicBezTo>
                <a:cubicBezTo>
                  <a:pt x="9905" y="469"/>
                  <a:pt x="10000" y="695"/>
                  <a:pt x="10000" y="961"/>
                </a:cubicBezTo>
                <a:close/>
                <a:moveTo>
                  <a:pt x="3075" y="2883"/>
                </a:moveTo>
                <a:lnTo>
                  <a:pt x="3075" y="1729"/>
                </a:lnTo>
                <a:cubicBezTo>
                  <a:pt x="3075" y="1672"/>
                  <a:pt x="3058" y="1626"/>
                  <a:pt x="3022" y="1591"/>
                </a:cubicBezTo>
                <a:cubicBezTo>
                  <a:pt x="2985" y="1555"/>
                  <a:pt x="2939" y="1537"/>
                  <a:pt x="2884" y="1537"/>
                </a:cubicBezTo>
                <a:lnTo>
                  <a:pt x="960" y="1537"/>
                </a:lnTo>
                <a:cubicBezTo>
                  <a:pt x="904" y="1537"/>
                  <a:pt x="858" y="1555"/>
                  <a:pt x="823" y="1591"/>
                </a:cubicBezTo>
                <a:cubicBezTo>
                  <a:pt x="787" y="1627"/>
                  <a:pt x="769" y="1674"/>
                  <a:pt x="769" y="1729"/>
                </a:cubicBezTo>
                <a:lnTo>
                  <a:pt x="769" y="2883"/>
                </a:lnTo>
                <a:cubicBezTo>
                  <a:pt x="769" y="2939"/>
                  <a:pt x="787" y="2985"/>
                  <a:pt x="823" y="3020"/>
                </a:cubicBezTo>
                <a:cubicBezTo>
                  <a:pt x="859" y="3056"/>
                  <a:pt x="905" y="3074"/>
                  <a:pt x="960" y="3074"/>
                </a:cubicBezTo>
                <a:lnTo>
                  <a:pt x="2884" y="3074"/>
                </a:lnTo>
                <a:cubicBezTo>
                  <a:pt x="2940" y="3074"/>
                  <a:pt x="2987" y="3056"/>
                  <a:pt x="3022" y="3020"/>
                </a:cubicBezTo>
                <a:cubicBezTo>
                  <a:pt x="3058" y="2985"/>
                  <a:pt x="3075" y="2939"/>
                  <a:pt x="3075" y="2883"/>
                </a:cubicBezTo>
                <a:close/>
                <a:moveTo>
                  <a:pt x="3075" y="5193"/>
                </a:moveTo>
                <a:lnTo>
                  <a:pt x="3075" y="4039"/>
                </a:lnTo>
                <a:cubicBezTo>
                  <a:pt x="3075" y="3983"/>
                  <a:pt x="3058" y="3936"/>
                  <a:pt x="3022" y="3901"/>
                </a:cubicBezTo>
                <a:cubicBezTo>
                  <a:pt x="2985" y="3865"/>
                  <a:pt x="2939" y="3848"/>
                  <a:pt x="2884" y="3848"/>
                </a:cubicBezTo>
                <a:lnTo>
                  <a:pt x="960" y="3848"/>
                </a:lnTo>
                <a:cubicBezTo>
                  <a:pt x="904" y="3848"/>
                  <a:pt x="858" y="3865"/>
                  <a:pt x="823" y="3901"/>
                </a:cubicBezTo>
                <a:cubicBezTo>
                  <a:pt x="787" y="3938"/>
                  <a:pt x="769" y="3984"/>
                  <a:pt x="769" y="4039"/>
                </a:cubicBezTo>
                <a:lnTo>
                  <a:pt x="769" y="5193"/>
                </a:lnTo>
                <a:cubicBezTo>
                  <a:pt x="769" y="5249"/>
                  <a:pt x="787" y="5295"/>
                  <a:pt x="823" y="5330"/>
                </a:cubicBezTo>
                <a:cubicBezTo>
                  <a:pt x="859" y="5366"/>
                  <a:pt x="905" y="5384"/>
                  <a:pt x="960" y="5384"/>
                </a:cubicBezTo>
                <a:lnTo>
                  <a:pt x="2884" y="5384"/>
                </a:lnTo>
                <a:cubicBezTo>
                  <a:pt x="2940" y="5384"/>
                  <a:pt x="2987" y="5366"/>
                  <a:pt x="3022" y="5330"/>
                </a:cubicBezTo>
                <a:cubicBezTo>
                  <a:pt x="3058" y="5295"/>
                  <a:pt x="3075" y="5248"/>
                  <a:pt x="3075" y="5193"/>
                </a:cubicBezTo>
                <a:close/>
                <a:moveTo>
                  <a:pt x="3075" y="7500"/>
                </a:moveTo>
                <a:lnTo>
                  <a:pt x="3075" y="6346"/>
                </a:lnTo>
                <a:cubicBezTo>
                  <a:pt x="3075" y="6290"/>
                  <a:pt x="3058" y="6244"/>
                  <a:pt x="3022" y="6209"/>
                </a:cubicBezTo>
                <a:cubicBezTo>
                  <a:pt x="2985" y="6173"/>
                  <a:pt x="2939" y="6155"/>
                  <a:pt x="2884" y="6155"/>
                </a:cubicBezTo>
                <a:lnTo>
                  <a:pt x="960" y="6155"/>
                </a:lnTo>
                <a:cubicBezTo>
                  <a:pt x="904" y="6155"/>
                  <a:pt x="858" y="6173"/>
                  <a:pt x="823" y="6209"/>
                </a:cubicBezTo>
                <a:cubicBezTo>
                  <a:pt x="787" y="6245"/>
                  <a:pt x="769" y="6291"/>
                  <a:pt x="769" y="6346"/>
                </a:cubicBezTo>
                <a:lnTo>
                  <a:pt x="769" y="7500"/>
                </a:lnTo>
                <a:cubicBezTo>
                  <a:pt x="769" y="7556"/>
                  <a:pt x="787" y="7603"/>
                  <a:pt x="823" y="7638"/>
                </a:cubicBezTo>
                <a:cubicBezTo>
                  <a:pt x="859" y="7674"/>
                  <a:pt x="905" y="7691"/>
                  <a:pt x="960" y="7691"/>
                </a:cubicBezTo>
                <a:lnTo>
                  <a:pt x="2884" y="7691"/>
                </a:lnTo>
                <a:cubicBezTo>
                  <a:pt x="2940" y="7691"/>
                  <a:pt x="2987" y="7674"/>
                  <a:pt x="3022" y="7638"/>
                </a:cubicBezTo>
                <a:cubicBezTo>
                  <a:pt x="3058" y="7601"/>
                  <a:pt x="3075" y="7556"/>
                  <a:pt x="3075" y="7500"/>
                </a:cubicBezTo>
                <a:close/>
                <a:moveTo>
                  <a:pt x="6153" y="2883"/>
                </a:moveTo>
                <a:lnTo>
                  <a:pt x="6153" y="1729"/>
                </a:lnTo>
                <a:cubicBezTo>
                  <a:pt x="6153" y="1673"/>
                  <a:pt x="6135" y="1626"/>
                  <a:pt x="6099" y="1591"/>
                </a:cubicBezTo>
                <a:cubicBezTo>
                  <a:pt x="6063" y="1555"/>
                  <a:pt x="6017" y="1538"/>
                  <a:pt x="5962" y="1538"/>
                </a:cubicBezTo>
                <a:lnTo>
                  <a:pt x="4037" y="1538"/>
                </a:lnTo>
                <a:cubicBezTo>
                  <a:pt x="3980" y="1538"/>
                  <a:pt x="3934" y="1555"/>
                  <a:pt x="3899" y="1591"/>
                </a:cubicBezTo>
                <a:cubicBezTo>
                  <a:pt x="3863" y="1628"/>
                  <a:pt x="3845" y="1674"/>
                  <a:pt x="3845" y="1729"/>
                </a:cubicBezTo>
                <a:lnTo>
                  <a:pt x="3845" y="2883"/>
                </a:lnTo>
                <a:cubicBezTo>
                  <a:pt x="3845" y="2939"/>
                  <a:pt x="3863" y="2985"/>
                  <a:pt x="3899" y="3020"/>
                </a:cubicBezTo>
                <a:cubicBezTo>
                  <a:pt x="3935" y="3056"/>
                  <a:pt x="3982" y="3074"/>
                  <a:pt x="4037" y="3074"/>
                </a:cubicBezTo>
                <a:lnTo>
                  <a:pt x="5962" y="3074"/>
                </a:lnTo>
                <a:cubicBezTo>
                  <a:pt x="6018" y="3074"/>
                  <a:pt x="6064" y="3056"/>
                  <a:pt x="6099" y="3020"/>
                </a:cubicBezTo>
                <a:cubicBezTo>
                  <a:pt x="6135" y="2985"/>
                  <a:pt x="6153" y="2939"/>
                  <a:pt x="6153" y="2883"/>
                </a:cubicBezTo>
                <a:close/>
                <a:moveTo>
                  <a:pt x="6153" y="5193"/>
                </a:moveTo>
                <a:lnTo>
                  <a:pt x="6153" y="4039"/>
                </a:lnTo>
                <a:cubicBezTo>
                  <a:pt x="6153" y="3983"/>
                  <a:pt x="6135" y="3936"/>
                  <a:pt x="6099" y="3901"/>
                </a:cubicBezTo>
                <a:cubicBezTo>
                  <a:pt x="6063" y="3865"/>
                  <a:pt x="6017" y="3848"/>
                  <a:pt x="5962" y="3848"/>
                </a:cubicBezTo>
                <a:lnTo>
                  <a:pt x="4037" y="3848"/>
                </a:lnTo>
                <a:cubicBezTo>
                  <a:pt x="3980" y="3848"/>
                  <a:pt x="3934" y="3865"/>
                  <a:pt x="3899" y="3901"/>
                </a:cubicBezTo>
                <a:cubicBezTo>
                  <a:pt x="3863" y="3938"/>
                  <a:pt x="3845" y="3984"/>
                  <a:pt x="3845" y="4039"/>
                </a:cubicBezTo>
                <a:lnTo>
                  <a:pt x="3845" y="5193"/>
                </a:lnTo>
                <a:cubicBezTo>
                  <a:pt x="3845" y="5249"/>
                  <a:pt x="3863" y="5295"/>
                  <a:pt x="3899" y="5330"/>
                </a:cubicBezTo>
                <a:cubicBezTo>
                  <a:pt x="3935" y="5366"/>
                  <a:pt x="3982" y="5384"/>
                  <a:pt x="4037" y="5384"/>
                </a:cubicBezTo>
                <a:lnTo>
                  <a:pt x="5962" y="5384"/>
                </a:lnTo>
                <a:cubicBezTo>
                  <a:pt x="6018" y="5384"/>
                  <a:pt x="6064" y="5366"/>
                  <a:pt x="6099" y="5330"/>
                </a:cubicBezTo>
                <a:cubicBezTo>
                  <a:pt x="6135" y="5295"/>
                  <a:pt x="6153" y="5248"/>
                  <a:pt x="6153" y="5193"/>
                </a:cubicBezTo>
                <a:close/>
                <a:moveTo>
                  <a:pt x="6153" y="7500"/>
                </a:moveTo>
                <a:lnTo>
                  <a:pt x="6153" y="6346"/>
                </a:lnTo>
                <a:cubicBezTo>
                  <a:pt x="6153" y="6290"/>
                  <a:pt x="6135" y="6244"/>
                  <a:pt x="6099" y="6209"/>
                </a:cubicBezTo>
                <a:cubicBezTo>
                  <a:pt x="6063" y="6173"/>
                  <a:pt x="6017" y="6155"/>
                  <a:pt x="5962" y="6155"/>
                </a:cubicBezTo>
                <a:lnTo>
                  <a:pt x="4037" y="6155"/>
                </a:lnTo>
                <a:cubicBezTo>
                  <a:pt x="3980" y="6155"/>
                  <a:pt x="3934" y="6173"/>
                  <a:pt x="3899" y="6209"/>
                </a:cubicBezTo>
                <a:cubicBezTo>
                  <a:pt x="3863" y="6245"/>
                  <a:pt x="3845" y="6291"/>
                  <a:pt x="3845" y="6346"/>
                </a:cubicBezTo>
                <a:lnTo>
                  <a:pt x="3845" y="7500"/>
                </a:lnTo>
                <a:cubicBezTo>
                  <a:pt x="3845" y="7556"/>
                  <a:pt x="3863" y="7603"/>
                  <a:pt x="3899" y="7638"/>
                </a:cubicBezTo>
                <a:cubicBezTo>
                  <a:pt x="3935" y="7674"/>
                  <a:pt x="3982" y="7691"/>
                  <a:pt x="4037" y="7691"/>
                </a:cubicBezTo>
                <a:lnTo>
                  <a:pt x="5962" y="7691"/>
                </a:lnTo>
                <a:cubicBezTo>
                  <a:pt x="6018" y="7691"/>
                  <a:pt x="6064" y="7674"/>
                  <a:pt x="6099" y="7638"/>
                </a:cubicBezTo>
                <a:cubicBezTo>
                  <a:pt x="6135" y="7601"/>
                  <a:pt x="6153" y="7556"/>
                  <a:pt x="6153" y="7500"/>
                </a:cubicBezTo>
                <a:close/>
                <a:moveTo>
                  <a:pt x="9230" y="2883"/>
                </a:moveTo>
                <a:lnTo>
                  <a:pt x="9230" y="1729"/>
                </a:lnTo>
                <a:cubicBezTo>
                  <a:pt x="9230" y="1673"/>
                  <a:pt x="9213" y="1626"/>
                  <a:pt x="9177" y="1591"/>
                </a:cubicBezTo>
                <a:cubicBezTo>
                  <a:pt x="9140" y="1555"/>
                  <a:pt x="9094" y="1538"/>
                  <a:pt x="9039" y="1538"/>
                </a:cubicBezTo>
                <a:lnTo>
                  <a:pt x="7115" y="1538"/>
                </a:lnTo>
                <a:cubicBezTo>
                  <a:pt x="7059" y="1538"/>
                  <a:pt x="7013" y="1555"/>
                  <a:pt x="6978" y="1591"/>
                </a:cubicBezTo>
                <a:cubicBezTo>
                  <a:pt x="6942" y="1628"/>
                  <a:pt x="6924" y="1674"/>
                  <a:pt x="6924" y="1729"/>
                </a:cubicBezTo>
                <a:lnTo>
                  <a:pt x="6924" y="2883"/>
                </a:lnTo>
                <a:cubicBezTo>
                  <a:pt x="6924" y="2939"/>
                  <a:pt x="6942" y="2985"/>
                  <a:pt x="6978" y="3020"/>
                </a:cubicBezTo>
                <a:cubicBezTo>
                  <a:pt x="7014" y="3056"/>
                  <a:pt x="7060" y="3074"/>
                  <a:pt x="7115" y="3074"/>
                </a:cubicBezTo>
                <a:lnTo>
                  <a:pt x="9039" y="3074"/>
                </a:lnTo>
                <a:cubicBezTo>
                  <a:pt x="9095" y="3074"/>
                  <a:pt x="9142" y="3056"/>
                  <a:pt x="9177" y="3020"/>
                </a:cubicBezTo>
                <a:cubicBezTo>
                  <a:pt x="9213" y="2985"/>
                  <a:pt x="9230" y="2939"/>
                  <a:pt x="9230" y="2883"/>
                </a:cubicBezTo>
                <a:close/>
                <a:moveTo>
                  <a:pt x="9230" y="5193"/>
                </a:moveTo>
                <a:lnTo>
                  <a:pt x="9230" y="4039"/>
                </a:lnTo>
                <a:cubicBezTo>
                  <a:pt x="9230" y="3983"/>
                  <a:pt x="9213" y="3936"/>
                  <a:pt x="9177" y="3901"/>
                </a:cubicBezTo>
                <a:cubicBezTo>
                  <a:pt x="9140" y="3865"/>
                  <a:pt x="9094" y="3848"/>
                  <a:pt x="9039" y="3848"/>
                </a:cubicBezTo>
                <a:lnTo>
                  <a:pt x="7115" y="3848"/>
                </a:lnTo>
                <a:cubicBezTo>
                  <a:pt x="7059" y="3848"/>
                  <a:pt x="7013" y="3865"/>
                  <a:pt x="6978" y="3901"/>
                </a:cubicBezTo>
                <a:cubicBezTo>
                  <a:pt x="6942" y="3938"/>
                  <a:pt x="6924" y="3984"/>
                  <a:pt x="6924" y="4039"/>
                </a:cubicBezTo>
                <a:lnTo>
                  <a:pt x="6924" y="5193"/>
                </a:lnTo>
                <a:cubicBezTo>
                  <a:pt x="6924" y="5249"/>
                  <a:pt x="6942" y="5295"/>
                  <a:pt x="6978" y="5330"/>
                </a:cubicBezTo>
                <a:cubicBezTo>
                  <a:pt x="7014" y="5365"/>
                  <a:pt x="7060" y="5384"/>
                  <a:pt x="7115" y="5384"/>
                </a:cubicBezTo>
                <a:lnTo>
                  <a:pt x="9039" y="5384"/>
                </a:lnTo>
                <a:cubicBezTo>
                  <a:pt x="9095" y="5384"/>
                  <a:pt x="9142" y="5366"/>
                  <a:pt x="9177" y="5330"/>
                </a:cubicBezTo>
                <a:cubicBezTo>
                  <a:pt x="9211" y="5294"/>
                  <a:pt x="9230" y="5248"/>
                  <a:pt x="9230" y="5193"/>
                </a:cubicBezTo>
                <a:close/>
                <a:moveTo>
                  <a:pt x="9230" y="7500"/>
                </a:moveTo>
                <a:lnTo>
                  <a:pt x="9230" y="6346"/>
                </a:lnTo>
                <a:cubicBezTo>
                  <a:pt x="9230" y="6290"/>
                  <a:pt x="9213" y="6244"/>
                  <a:pt x="9177" y="6209"/>
                </a:cubicBezTo>
                <a:cubicBezTo>
                  <a:pt x="9140" y="6173"/>
                  <a:pt x="9094" y="6155"/>
                  <a:pt x="9039" y="6155"/>
                </a:cubicBezTo>
                <a:lnTo>
                  <a:pt x="7115" y="6155"/>
                </a:lnTo>
                <a:cubicBezTo>
                  <a:pt x="7059" y="6155"/>
                  <a:pt x="7013" y="6173"/>
                  <a:pt x="6978" y="6209"/>
                </a:cubicBezTo>
                <a:cubicBezTo>
                  <a:pt x="6942" y="6245"/>
                  <a:pt x="6924" y="6291"/>
                  <a:pt x="6924" y="6346"/>
                </a:cubicBezTo>
                <a:lnTo>
                  <a:pt x="6924" y="7500"/>
                </a:lnTo>
                <a:cubicBezTo>
                  <a:pt x="6924" y="7556"/>
                  <a:pt x="6942" y="7603"/>
                  <a:pt x="6978" y="7638"/>
                </a:cubicBezTo>
                <a:cubicBezTo>
                  <a:pt x="7014" y="7674"/>
                  <a:pt x="7060" y="7691"/>
                  <a:pt x="7115" y="7691"/>
                </a:cubicBezTo>
                <a:lnTo>
                  <a:pt x="9039" y="7691"/>
                </a:lnTo>
                <a:cubicBezTo>
                  <a:pt x="9095" y="7691"/>
                  <a:pt x="9142" y="7674"/>
                  <a:pt x="9177" y="7638"/>
                </a:cubicBezTo>
                <a:cubicBezTo>
                  <a:pt x="9213" y="7601"/>
                  <a:pt x="9230" y="7556"/>
                  <a:pt x="9230" y="7500"/>
                </a:cubicBezTo>
                <a:close/>
              </a:path>
            </a:pathLst>
          </a:custGeom>
          <a:solidFill>
            <a:srgbClr val="01A0C7"/>
          </a:solidFill>
          <a:ln>
            <a:noFill/>
          </a:ln>
        </p:spPr>
      </p:sp>
      <p:sp>
        <p:nvSpPr>
          <p:cNvPr id="43" name="pie-chart_72646">
            <a:extLst>
              <a:ext uri="{FF2B5EF4-FFF2-40B4-BE49-F238E27FC236}">
                <a16:creationId xmlns:a16="http://schemas.microsoft.com/office/drawing/2014/main" id="{7C40B653-BE03-49F8-A197-DCC88B6E9DA4}"/>
              </a:ext>
            </a:extLst>
          </p:cNvPr>
          <p:cNvSpPr>
            <a:spLocks noChangeAspect="1"/>
          </p:cNvSpPr>
          <p:nvPr/>
        </p:nvSpPr>
        <p:spPr bwMode="auto">
          <a:xfrm>
            <a:off x="8554350" y="5372456"/>
            <a:ext cx="293722" cy="292498"/>
          </a:xfrm>
          <a:custGeom>
            <a:avLst/>
            <a:gdLst>
              <a:gd name="connsiteX0" fmla="*/ 447056 w 608190"/>
              <a:gd name="connsiteY0" fmla="*/ 363263 h 605655"/>
              <a:gd name="connsiteX1" fmla="*/ 573295 w 608190"/>
              <a:gd name="connsiteY1" fmla="*/ 363263 h 605655"/>
              <a:gd name="connsiteX2" fmla="*/ 582299 w 608190"/>
              <a:gd name="connsiteY2" fmla="*/ 367620 h 605655"/>
              <a:gd name="connsiteX3" fmla="*/ 584526 w 608190"/>
              <a:gd name="connsiteY3" fmla="*/ 377353 h 605655"/>
              <a:gd name="connsiteX4" fmla="*/ 324530 w 608190"/>
              <a:gd name="connsiteY4" fmla="*/ 605655 h 605655"/>
              <a:gd name="connsiteX5" fmla="*/ 324530 w 608190"/>
              <a:gd name="connsiteY5" fmla="*/ 460498 h 605655"/>
              <a:gd name="connsiteX6" fmla="*/ 436381 w 608190"/>
              <a:gd name="connsiteY6" fmla="*/ 370308 h 605655"/>
              <a:gd name="connsiteX7" fmla="*/ 447056 w 608190"/>
              <a:gd name="connsiteY7" fmla="*/ 363263 h 605655"/>
              <a:gd name="connsiteX8" fmla="*/ 8449 w 608190"/>
              <a:gd name="connsiteY8" fmla="*/ 242243 h 605655"/>
              <a:gd name="connsiteX9" fmla="*/ 146145 w 608190"/>
              <a:gd name="connsiteY9" fmla="*/ 285722 h 605655"/>
              <a:gd name="connsiteX10" fmla="*/ 143823 w 608190"/>
              <a:gd name="connsiteY10" fmla="*/ 311401 h 605655"/>
              <a:gd name="connsiteX11" fmla="*/ 262856 w 608190"/>
              <a:gd name="connsiteY11" fmla="*/ 459729 h 605655"/>
              <a:gd name="connsiteX12" fmla="*/ 262856 w 608190"/>
              <a:gd name="connsiteY12" fmla="*/ 605090 h 605655"/>
              <a:gd name="connsiteX13" fmla="*/ 0 w 608190"/>
              <a:gd name="connsiteY13" fmla="*/ 311401 h 605655"/>
              <a:gd name="connsiteX14" fmla="*/ 8449 w 608190"/>
              <a:gd name="connsiteY14" fmla="*/ 242243 h 605655"/>
              <a:gd name="connsiteX15" fmla="*/ 368625 w 608190"/>
              <a:gd name="connsiteY15" fmla="*/ 46117 h 605655"/>
              <a:gd name="connsiteX16" fmla="*/ 368625 w 608190"/>
              <a:gd name="connsiteY16" fmla="*/ 154842 h 605655"/>
              <a:gd name="connsiteX17" fmla="*/ 452743 w 608190"/>
              <a:gd name="connsiteY17" fmla="*/ 239097 h 605655"/>
              <a:gd name="connsiteX18" fmla="*/ 562022 w 608190"/>
              <a:gd name="connsiteY18" fmla="*/ 239097 h 605655"/>
              <a:gd name="connsiteX19" fmla="*/ 368625 w 608190"/>
              <a:gd name="connsiteY19" fmla="*/ 46117 h 605655"/>
              <a:gd name="connsiteX20" fmla="*/ 230185 w 608190"/>
              <a:gd name="connsiteY20" fmla="*/ 23385 h 605655"/>
              <a:gd name="connsiteX21" fmla="*/ 239934 w 608190"/>
              <a:gd name="connsiteY21" fmla="*/ 25610 h 605655"/>
              <a:gd name="connsiteX22" fmla="*/ 244298 w 608190"/>
              <a:gd name="connsiteY22" fmla="*/ 34602 h 605655"/>
              <a:gd name="connsiteX23" fmla="*/ 244298 w 608190"/>
              <a:gd name="connsiteY23" fmla="*/ 160672 h 605655"/>
              <a:gd name="connsiteX24" fmla="*/ 237149 w 608190"/>
              <a:gd name="connsiteY24" fmla="*/ 171332 h 605655"/>
              <a:gd name="connsiteX25" fmla="*/ 168811 w 608190"/>
              <a:gd name="connsiteY25" fmla="*/ 228342 h 605655"/>
              <a:gd name="connsiteX26" fmla="*/ 29073 w 608190"/>
              <a:gd name="connsiteY26" fmla="*/ 184217 h 605655"/>
              <a:gd name="connsiteX27" fmla="*/ 230185 w 608190"/>
              <a:gd name="connsiteY27" fmla="*/ 23385 h 605655"/>
              <a:gd name="connsiteX28" fmla="*/ 351634 w 608190"/>
              <a:gd name="connsiteY28" fmla="*/ 328 h 605655"/>
              <a:gd name="connsiteX29" fmla="*/ 607888 w 608190"/>
              <a:gd name="connsiteY29" fmla="*/ 255967 h 605655"/>
              <a:gd name="connsiteX30" fmla="*/ 603431 w 608190"/>
              <a:gd name="connsiteY30" fmla="*/ 272744 h 605655"/>
              <a:gd name="connsiteX31" fmla="*/ 587647 w 608190"/>
              <a:gd name="connsiteY31" fmla="*/ 280066 h 605655"/>
              <a:gd name="connsiteX32" fmla="*/ 439002 w 608190"/>
              <a:gd name="connsiteY32" fmla="*/ 280066 h 605655"/>
              <a:gd name="connsiteX33" fmla="*/ 419690 w 608190"/>
              <a:gd name="connsiteY33" fmla="*/ 266626 h 605655"/>
              <a:gd name="connsiteX34" fmla="*/ 341049 w 608190"/>
              <a:gd name="connsiteY34" fmla="*/ 187839 h 605655"/>
              <a:gd name="connsiteX35" fmla="*/ 327494 w 608190"/>
              <a:gd name="connsiteY35" fmla="*/ 168560 h 605655"/>
              <a:gd name="connsiteX36" fmla="*/ 327494 w 608190"/>
              <a:gd name="connsiteY36" fmla="*/ 20534 h 605655"/>
              <a:gd name="connsiteX37" fmla="*/ 334829 w 608190"/>
              <a:gd name="connsiteY37" fmla="*/ 4870 h 605655"/>
              <a:gd name="connsiteX38" fmla="*/ 351634 w 608190"/>
              <a:gd name="connsiteY38" fmla="*/ 328 h 605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8190" h="605655">
                <a:moveTo>
                  <a:pt x="447056" y="363263"/>
                </a:moveTo>
                <a:lnTo>
                  <a:pt x="573295" y="363263"/>
                </a:lnTo>
                <a:cubicBezTo>
                  <a:pt x="576822" y="363263"/>
                  <a:pt x="580071" y="364839"/>
                  <a:pt x="582299" y="367620"/>
                </a:cubicBezTo>
                <a:cubicBezTo>
                  <a:pt x="584434" y="370308"/>
                  <a:pt x="585269" y="373923"/>
                  <a:pt x="584526" y="377353"/>
                </a:cubicBezTo>
                <a:cubicBezTo>
                  <a:pt x="556494" y="499707"/>
                  <a:pt x="452347" y="593420"/>
                  <a:pt x="324530" y="605655"/>
                </a:cubicBezTo>
                <a:lnTo>
                  <a:pt x="324530" y="460498"/>
                </a:lnTo>
                <a:cubicBezTo>
                  <a:pt x="375118" y="450951"/>
                  <a:pt x="416889" y="416469"/>
                  <a:pt x="436381" y="370308"/>
                </a:cubicBezTo>
                <a:cubicBezTo>
                  <a:pt x="438238" y="366044"/>
                  <a:pt x="442415" y="363263"/>
                  <a:pt x="447056" y="363263"/>
                </a:cubicBezTo>
                <a:close/>
                <a:moveTo>
                  <a:pt x="8449" y="242243"/>
                </a:moveTo>
                <a:lnTo>
                  <a:pt x="146145" y="285722"/>
                </a:lnTo>
                <a:cubicBezTo>
                  <a:pt x="144659" y="294065"/>
                  <a:pt x="143823" y="302594"/>
                  <a:pt x="143823" y="311401"/>
                </a:cubicBezTo>
                <a:cubicBezTo>
                  <a:pt x="143823" y="383804"/>
                  <a:pt x="194798" y="444525"/>
                  <a:pt x="262856" y="459729"/>
                </a:cubicBezTo>
                <a:lnTo>
                  <a:pt x="262856" y="605090"/>
                </a:lnTo>
                <a:cubicBezTo>
                  <a:pt x="115226" y="588496"/>
                  <a:pt x="0" y="463159"/>
                  <a:pt x="0" y="311401"/>
                </a:cubicBezTo>
                <a:cubicBezTo>
                  <a:pt x="0" y="287576"/>
                  <a:pt x="3064" y="264400"/>
                  <a:pt x="8449" y="242243"/>
                </a:cubicBezTo>
                <a:close/>
                <a:moveTo>
                  <a:pt x="368625" y="46117"/>
                </a:moveTo>
                <a:lnTo>
                  <a:pt x="368625" y="154842"/>
                </a:lnTo>
                <a:cubicBezTo>
                  <a:pt x="405763" y="171989"/>
                  <a:pt x="435473" y="201743"/>
                  <a:pt x="452743" y="239097"/>
                </a:cubicBezTo>
                <a:lnTo>
                  <a:pt x="562022" y="239097"/>
                </a:lnTo>
                <a:cubicBezTo>
                  <a:pt x="536397" y="145573"/>
                  <a:pt x="462399" y="71699"/>
                  <a:pt x="368625" y="46117"/>
                </a:cubicBezTo>
                <a:close/>
                <a:moveTo>
                  <a:pt x="230185" y="23385"/>
                </a:moveTo>
                <a:cubicBezTo>
                  <a:pt x="233527" y="22644"/>
                  <a:pt x="237149" y="23385"/>
                  <a:pt x="239934" y="25610"/>
                </a:cubicBezTo>
                <a:cubicBezTo>
                  <a:pt x="242627" y="27835"/>
                  <a:pt x="244298" y="31079"/>
                  <a:pt x="244298" y="34602"/>
                </a:cubicBezTo>
                <a:lnTo>
                  <a:pt x="244298" y="160672"/>
                </a:lnTo>
                <a:cubicBezTo>
                  <a:pt x="244298" y="165307"/>
                  <a:pt x="241513" y="169478"/>
                  <a:pt x="237149" y="171332"/>
                </a:cubicBezTo>
                <a:cubicBezTo>
                  <a:pt x="209108" y="183105"/>
                  <a:pt x="185339" y="203220"/>
                  <a:pt x="168811" y="228342"/>
                </a:cubicBezTo>
                <a:lnTo>
                  <a:pt x="29073" y="184217"/>
                </a:lnTo>
                <a:cubicBezTo>
                  <a:pt x="67606" y="103940"/>
                  <a:pt x="141235" y="43686"/>
                  <a:pt x="230185" y="23385"/>
                </a:cubicBezTo>
                <a:close/>
                <a:moveTo>
                  <a:pt x="351634" y="328"/>
                </a:moveTo>
                <a:cubicBezTo>
                  <a:pt x="481803" y="23408"/>
                  <a:pt x="584769" y="126201"/>
                  <a:pt x="607888" y="255967"/>
                </a:cubicBezTo>
                <a:cubicBezTo>
                  <a:pt x="608909" y="261899"/>
                  <a:pt x="607331" y="268109"/>
                  <a:pt x="603431" y="272744"/>
                </a:cubicBezTo>
                <a:cubicBezTo>
                  <a:pt x="599532" y="277378"/>
                  <a:pt x="593775" y="280066"/>
                  <a:pt x="587647" y="280066"/>
                </a:cubicBezTo>
                <a:lnTo>
                  <a:pt x="439002" y="280066"/>
                </a:lnTo>
                <a:cubicBezTo>
                  <a:pt x="430367" y="280066"/>
                  <a:pt x="422661" y="274690"/>
                  <a:pt x="419690" y="266626"/>
                </a:cubicBezTo>
                <a:cubicBezTo>
                  <a:pt x="406320" y="229828"/>
                  <a:pt x="377631" y="201094"/>
                  <a:pt x="341049" y="187839"/>
                </a:cubicBezTo>
                <a:cubicBezTo>
                  <a:pt x="332879" y="184873"/>
                  <a:pt x="327494" y="177180"/>
                  <a:pt x="327494" y="168560"/>
                </a:cubicBezTo>
                <a:lnTo>
                  <a:pt x="327494" y="20534"/>
                </a:lnTo>
                <a:cubicBezTo>
                  <a:pt x="327494" y="14510"/>
                  <a:pt x="330187" y="8763"/>
                  <a:pt x="334829" y="4870"/>
                </a:cubicBezTo>
                <a:cubicBezTo>
                  <a:pt x="339471" y="977"/>
                  <a:pt x="345692" y="-784"/>
                  <a:pt x="351634" y="328"/>
                </a:cubicBezTo>
                <a:close/>
              </a:path>
            </a:pathLst>
          </a:custGeom>
          <a:solidFill>
            <a:srgbClr val="01A0C7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96471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35D431B5-3F04-41CD-82E7-70557AD21272}"/>
              </a:ext>
            </a:extLst>
          </p:cNvPr>
          <p:cNvGrpSpPr/>
          <p:nvPr/>
        </p:nvGrpSpPr>
        <p:grpSpPr>
          <a:xfrm>
            <a:off x="-3" y="2681273"/>
            <a:ext cx="1997077" cy="576000"/>
            <a:chOff x="-2" y="2681273"/>
            <a:chExt cx="1980000" cy="576000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CE45173-65D9-490F-AB40-D5088CEB2561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28D794F-60E9-440C-8FA6-57186576EE50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F3F16DF7-FACC-467A-B486-0BC59A91BE96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B717B791-5279-4A3A-AE2F-13D255641F64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72AD4307-094B-4223-85C8-67130CB086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A1F7760A-78E2-4034-8FB3-8F15659CDE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6EF98570-9395-4217-9E5E-BAAA26381A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1F07550D-64E3-461E-AD52-5DB432C9EED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95AF6AA8-F184-402A-B657-6074297C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关键协议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7280F81D-DCCC-4B66-AABC-F84200CC767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KEY AGREEMENT</a:t>
            </a:r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0C40DBC9-CA40-40BB-BFFE-89EA0CC50FA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zh-CN" dirty="0"/>
              <a:t>HTTP/HTTPS </a:t>
            </a:r>
            <a:r>
              <a:rPr lang="zh-CN" altLang="en-US" dirty="0"/>
              <a:t>协议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90C40253-F72F-4200-A7FA-6A0A150BE69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460294" y="2758288"/>
            <a:ext cx="4045765" cy="433965"/>
          </a:xfrm>
        </p:spPr>
        <p:txBody>
          <a:bodyPr/>
          <a:lstStyle/>
          <a:p>
            <a:r>
              <a:rPr lang="en-US" altLang="zh-CN" dirty="0"/>
              <a:t>WSGI</a:t>
            </a:r>
            <a:endParaRPr lang="zh-CN" altLang="en-US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10B50EC5-EDF6-4F70-A104-C2BB6F661BB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 err="1"/>
              <a:t>lask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/>
              <a:t>HTTP </a:t>
            </a:r>
            <a:r>
              <a:rPr lang="zh-CN" altLang="en-US" dirty="0"/>
              <a:t>支持：</a:t>
            </a:r>
            <a:endParaRPr lang="en-US" altLang="zh-CN" dirty="0"/>
          </a:p>
          <a:p>
            <a:r>
              <a:rPr lang="zh-CN" altLang="en-US" dirty="0"/>
              <a:t>请求方法：</a:t>
            </a:r>
            <a:endParaRPr lang="en-US" altLang="zh-CN" dirty="0"/>
          </a:p>
          <a:p>
            <a:r>
              <a:rPr lang="en-US" altLang="zh-CN" dirty="0"/>
              <a:t>GET</a:t>
            </a:r>
            <a:r>
              <a:rPr lang="zh-CN" altLang="en-US" dirty="0"/>
              <a:t>：从服务器请求数据。</a:t>
            </a:r>
            <a:endParaRPr lang="en-US" altLang="zh-CN" dirty="0"/>
          </a:p>
          <a:p>
            <a:r>
              <a:rPr lang="en-US" altLang="zh-CN" dirty="0"/>
              <a:t>POST</a:t>
            </a:r>
            <a:r>
              <a:rPr lang="zh-CN" altLang="en-US" dirty="0"/>
              <a:t>：向服务器提交数据。</a:t>
            </a:r>
            <a:endParaRPr lang="en-US" altLang="zh-CN" dirty="0"/>
          </a:p>
          <a:p>
            <a:r>
              <a:rPr lang="en-US" altLang="zh-CN" dirty="0"/>
              <a:t>PUT</a:t>
            </a:r>
            <a:r>
              <a:rPr lang="zh-CN" altLang="en-US" dirty="0"/>
              <a:t>、</a:t>
            </a:r>
            <a:r>
              <a:rPr lang="en-US" altLang="zh-CN" dirty="0"/>
              <a:t>DELETE</a:t>
            </a:r>
            <a:r>
              <a:rPr lang="zh-CN" altLang="en-US" dirty="0"/>
              <a:t>：更新或删除服务器资源。</a:t>
            </a:r>
            <a:endParaRPr lang="en-US" altLang="zh-CN" dirty="0"/>
          </a:p>
          <a:p>
            <a:r>
              <a:rPr lang="zh-CN" altLang="en-US" dirty="0"/>
              <a:t>响应类型：</a:t>
            </a:r>
            <a:r>
              <a:rPr lang="en-US" altLang="zh-CN" dirty="0"/>
              <a:t>HTML </a:t>
            </a:r>
            <a:r>
              <a:rPr lang="zh-CN" altLang="en-US" dirty="0"/>
              <a:t>页面、</a:t>
            </a:r>
            <a:r>
              <a:rPr lang="en-US" altLang="zh-CN" dirty="0"/>
              <a:t>JSON </a:t>
            </a:r>
            <a:r>
              <a:rPr lang="zh-CN" altLang="en-US" dirty="0"/>
              <a:t>数据、图片文件等。</a:t>
            </a:r>
          </a:p>
        </p:txBody>
      </p:sp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D9598A22-9896-4E46-9A96-24E974A9778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428924" y="3143342"/>
            <a:ext cx="4046538" cy="2615432"/>
          </a:xfrm>
        </p:spPr>
        <p:txBody>
          <a:bodyPr>
            <a:normAutofit fontScale="5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/>
              <a:t>WSGI </a:t>
            </a:r>
            <a:r>
              <a:rPr lang="zh-CN" altLang="en-US" sz="2200" dirty="0"/>
              <a:t>是 </a:t>
            </a:r>
            <a:r>
              <a:rPr lang="en-US" altLang="zh-CN" sz="2200" dirty="0"/>
              <a:t>Python Web </a:t>
            </a:r>
            <a:r>
              <a:rPr lang="zh-CN" altLang="en-US" sz="2200" dirty="0"/>
              <a:t>应用和 </a:t>
            </a:r>
            <a:r>
              <a:rPr lang="en-US" altLang="zh-CN" sz="2200" dirty="0"/>
              <a:t>Web </a:t>
            </a:r>
            <a:r>
              <a:rPr lang="zh-CN" altLang="en-US" sz="2200" dirty="0"/>
              <a:t>服务器之间的通信标准。</a:t>
            </a:r>
            <a:endParaRPr lang="en-US" altLang="zh-CN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/>
              <a:t>Flask </a:t>
            </a:r>
            <a:r>
              <a:rPr lang="zh-CN" altLang="en-US" sz="2200" dirty="0"/>
              <a:t>应用本身不直接处理客户端请求，而是通过 </a:t>
            </a:r>
            <a:r>
              <a:rPr lang="en-US" altLang="zh-CN" sz="2200" dirty="0"/>
              <a:t>WSGI </a:t>
            </a:r>
            <a:r>
              <a:rPr lang="zh-CN" altLang="en-US" sz="2200" dirty="0"/>
              <a:t>接口与 </a:t>
            </a:r>
            <a:r>
              <a:rPr lang="en-US" altLang="zh-CN" sz="2200" dirty="0"/>
              <a:t>Web </a:t>
            </a:r>
            <a:r>
              <a:rPr lang="zh-CN" altLang="en-US" sz="2200" dirty="0"/>
              <a:t>服务器（如 </a:t>
            </a:r>
            <a:r>
              <a:rPr lang="en-US" altLang="zh-CN" sz="2200" dirty="0" err="1"/>
              <a:t>Gunicorn</a:t>
            </a:r>
            <a:r>
              <a:rPr lang="zh-CN" altLang="en-US" sz="2200" dirty="0"/>
              <a:t>、</a:t>
            </a:r>
            <a:r>
              <a:rPr lang="en-US" altLang="zh-CN" sz="2200" dirty="0" err="1"/>
              <a:t>uWSGI</a:t>
            </a:r>
            <a:r>
              <a:rPr lang="en-US" altLang="zh-CN" sz="2200" dirty="0"/>
              <a:t> </a:t>
            </a:r>
            <a:r>
              <a:rPr lang="zh-CN" altLang="en-US" sz="2200" dirty="0"/>
              <a:t>等）交互。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/>
              <a:t>WSGI </a:t>
            </a:r>
            <a:r>
              <a:rPr lang="zh-CN" altLang="en-US" sz="2200" dirty="0"/>
              <a:t>将客户端的 </a:t>
            </a:r>
            <a:r>
              <a:rPr lang="en-US" altLang="zh-CN" sz="2200" dirty="0"/>
              <a:t>HTTP </a:t>
            </a:r>
            <a:r>
              <a:rPr lang="zh-CN" altLang="en-US" sz="2200" dirty="0"/>
              <a:t>请求封装为 </a:t>
            </a:r>
            <a:r>
              <a:rPr lang="en-US" altLang="zh-CN" sz="2200" dirty="0"/>
              <a:t>Python </a:t>
            </a:r>
            <a:r>
              <a:rPr lang="zh-CN" altLang="en-US" sz="2200" dirty="0"/>
              <a:t>可处理的请求对象。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200" dirty="0"/>
              <a:t>Flask </a:t>
            </a:r>
            <a:r>
              <a:rPr lang="zh-CN" altLang="en-US" sz="2200" dirty="0"/>
              <a:t>处理完请求后，生成响应交给 </a:t>
            </a:r>
            <a:r>
              <a:rPr lang="en-US" altLang="zh-CN" sz="2200" dirty="0"/>
              <a:t>WSGI</a:t>
            </a:r>
            <a:r>
              <a:rPr lang="zh-CN" altLang="en-US" sz="2200" dirty="0"/>
              <a:t>，由 </a:t>
            </a:r>
            <a:r>
              <a:rPr lang="en-US" altLang="zh-CN" sz="2200" dirty="0"/>
              <a:t>Web </a:t>
            </a:r>
            <a:r>
              <a:rPr lang="zh-CN" altLang="en-US" sz="2200" dirty="0"/>
              <a:t>服务器返回给客户端。</a:t>
            </a:r>
          </a:p>
          <a:p>
            <a:endParaRPr lang="en-US" altLang="zh-CN" dirty="0"/>
          </a:p>
          <a:p>
            <a:r>
              <a:rPr lang="zh-CN" altLang="en-US" dirty="0"/>
              <a:t> 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sp>
        <p:nvSpPr>
          <p:cNvPr id="35" name="iconfont-1187-868386">
            <a:extLst>
              <a:ext uri="{FF2B5EF4-FFF2-40B4-BE49-F238E27FC236}">
                <a16:creationId xmlns:a16="http://schemas.microsoft.com/office/drawing/2014/main" id="{87494DD7-0D01-4D8C-B35A-0FBF2D7B4042}"/>
              </a:ext>
            </a:extLst>
          </p:cNvPr>
          <p:cNvSpPr>
            <a:spLocks noChangeAspect="1"/>
          </p:cNvSpPr>
          <p:nvPr/>
        </p:nvSpPr>
        <p:spPr bwMode="auto">
          <a:xfrm>
            <a:off x="2801298" y="5393588"/>
            <a:ext cx="293722" cy="250233"/>
          </a:xfrm>
          <a:custGeom>
            <a:avLst/>
            <a:gdLst>
              <a:gd name="T0" fmla="*/ 12330 w 12804"/>
              <a:gd name="T1" fmla="*/ 2371 h 10907"/>
              <a:gd name="T2" fmla="*/ 11382 w 12804"/>
              <a:gd name="T3" fmla="*/ 2371 h 10907"/>
              <a:gd name="T4" fmla="*/ 11382 w 12804"/>
              <a:gd name="T5" fmla="*/ 3319 h 10907"/>
              <a:gd name="T6" fmla="*/ 10907 w 12804"/>
              <a:gd name="T7" fmla="*/ 3793 h 10907"/>
              <a:gd name="T8" fmla="*/ 10433 w 12804"/>
              <a:gd name="T9" fmla="*/ 3319 h 10907"/>
              <a:gd name="T10" fmla="*/ 10433 w 12804"/>
              <a:gd name="T11" fmla="*/ 2371 h 10907"/>
              <a:gd name="T12" fmla="*/ 9485 w 12804"/>
              <a:gd name="T13" fmla="*/ 2371 h 10907"/>
              <a:gd name="T14" fmla="*/ 9010 w 12804"/>
              <a:gd name="T15" fmla="*/ 1897 h 10907"/>
              <a:gd name="T16" fmla="*/ 9485 w 12804"/>
              <a:gd name="T17" fmla="*/ 1422 h 10907"/>
              <a:gd name="T18" fmla="*/ 10433 w 12804"/>
              <a:gd name="T19" fmla="*/ 1422 h 10907"/>
              <a:gd name="T20" fmla="*/ 10433 w 12804"/>
              <a:gd name="T21" fmla="*/ 474 h 10907"/>
              <a:gd name="T22" fmla="*/ 10907 w 12804"/>
              <a:gd name="T23" fmla="*/ 0 h 10907"/>
              <a:gd name="T24" fmla="*/ 11382 w 12804"/>
              <a:gd name="T25" fmla="*/ 474 h 10907"/>
              <a:gd name="T26" fmla="*/ 11382 w 12804"/>
              <a:gd name="T27" fmla="*/ 1422 h 10907"/>
              <a:gd name="T28" fmla="*/ 12330 w 12804"/>
              <a:gd name="T29" fmla="*/ 1422 h 10907"/>
              <a:gd name="T30" fmla="*/ 12804 w 12804"/>
              <a:gd name="T31" fmla="*/ 1897 h 10907"/>
              <a:gd name="T32" fmla="*/ 12330 w 12804"/>
              <a:gd name="T33" fmla="*/ 2371 h 10907"/>
              <a:gd name="T34" fmla="*/ 9485 w 12804"/>
              <a:gd name="T35" fmla="*/ 4031 h 10907"/>
              <a:gd name="T36" fmla="*/ 8773 w 12804"/>
              <a:gd name="T37" fmla="*/ 4742 h 10907"/>
              <a:gd name="T38" fmla="*/ 8062 w 12804"/>
              <a:gd name="T39" fmla="*/ 4031 h 10907"/>
              <a:gd name="T40" fmla="*/ 8773 w 12804"/>
              <a:gd name="T41" fmla="*/ 3319 h 10907"/>
              <a:gd name="T42" fmla="*/ 9485 w 12804"/>
              <a:gd name="T43" fmla="*/ 4031 h 10907"/>
              <a:gd name="T44" fmla="*/ 7588 w 12804"/>
              <a:gd name="T45" fmla="*/ 2371 h 10907"/>
              <a:gd name="T46" fmla="*/ 948 w 12804"/>
              <a:gd name="T47" fmla="*/ 2371 h 10907"/>
              <a:gd name="T48" fmla="*/ 948 w 12804"/>
              <a:gd name="T49" fmla="*/ 8980 h 10907"/>
              <a:gd name="T50" fmla="*/ 3764 w 12804"/>
              <a:gd name="T51" fmla="*/ 4327 h 10907"/>
              <a:gd name="T52" fmla="*/ 6868 w 12804"/>
              <a:gd name="T53" fmla="*/ 9010 h 10907"/>
              <a:gd name="T54" fmla="*/ 8454 w 12804"/>
              <a:gd name="T55" fmla="*/ 6639 h 10907"/>
              <a:gd name="T56" fmla="*/ 9959 w 12804"/>
              <a:gd name="T57" fmla="*/ 8980 h 10907"/>
              <a:gd name="T58" fmla="*/ 10433 w 12804"/>
              <a:gd name="T59" fmla="*/ 8980 h 10907"/>
              <a:gd name="T60" fmla="*/ 10433 w 12804"/>
              <a:gd name="T61" fmla="*/ 6165 h 10907"/>
              <a:gd name="T62" fmla="*/ 10907 w 12804"/>
              <a:gd name="T63" fmla="*/ 5690 h 10907"/>
              <a:gd name="T64" fmla="*/ 11382 w 12804"/>
              <a:gd name="T65" fmla="*/ 6165 h 10907"/>
              <a:gd name="T66" fmla="*/ 11382 w 12804"/>
              <a:gd name="T67" fmla="*/ 9959 h 10907"/>
              <a:gd name="T68" fmla="*/ 10433 w 12804"/>
              <a:gd name="T69" fmla="*/ 10907 h 10907"/>
              <a:gd name="T70" fmla="*/ 948 w 12804"/>
              <a:gd name="T71" fmla="*/ 10907 h 10907"/>
              <a:gd name="T72" fmla="*/ 0 w 12804"/>
              <a:gd name="T73" fmla="*/ 9959 h 10907"/>
              <a:gd name="T74" fmla="*/ 0 w 12804"/>
              <a:gd name="T75" fmla="*/ 2371 h 10907"/>
              <a:gd name="T76" fmla="*/ 948 w 12804"/>
              <a:gd name="T77" fmla="*/ 1422 h 10907"/>
              <a:gd name="T78" fmla="*/ 7588 w 12804"/>
              <a:gd name="T79" fmla="*/ 1422 h 10907"/>
              <a:gd name="T80" fmla="*/ 8062 w 12804"/>
              <a:gd name="T81" fmla="*/ 1897 h 10907"/>
              <a:gd name="T82" fmla="*/ 7588 w 12804"/>
              <a:gd name="T83" fmla="*/ 2371 h 10907"/>
              <a:gd name="T84" fmla="*/ 7588 w 12804"/>
              <a:gd name="T85" fmla="*/ 2371 h 10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804" h="10907">
                <a:moveTo>
                  <a:pt x="12330" y="2371"/>
                </a:moveTo>
                <a:lnTo>
                  <a:pt x="11382" y="2371"/>
                </a:lnTo>
                <a:lnTo>
                  <a:pt x="11382" y="3319"/>
                </a:lnTo>
                <a:cubicBezTo>
                  <a:pt x="11382" y="3581"/>
                  <a:pt x="11169" y="3793"/>
                  <a:pt x="10907" y="3793"/>
                </a:cubicBezTo>
                <a:cubicBezTo>
                  <a:pt x="10646" y="3793"/>
                  <a:pt x="10433" y="3581"/>
                  <a:pt x="10433" y="3319"/>
                </a:cubicBezTo>
                <a:lnTo>
                  <a:pt x="10433" y="2371"/>
                </a:lnTo>
                <a:lnTo>
                  <a:pt x="9485" y="2371"/>
                </a:lnTo>
                <a:cubicBezTo>
                  <a:pt x="9223" y="2371"/>
                  <a:pt x="9010" y="2158"/>
                  <a:pt x="9010" y="1897"/>
                </a:cubicBezTo>
                <a:cubicBezTo>
                  <a:pt x="9010" y="1635"/>
                  <a:pt x="9223" y="1422"/>
                  <a:pt x="9485" y="1422"/>
                </a:cubicBezTo>
                <a:lnTo>
                  <a:pt x="10433" y="1422"/>
                </a:lnTo>
                <a:lnTo>
                  <a:pt x="10433" y="474"/>
                </a:lnTo>
                <a:cubicBezTo>
                  <a:pt x="10433" y="212"/>
                  <a:pt x="10646" y="0"/>
                  <a:pt x="10907" y="0"/>
                </a:cubicBezTo>
                <a:cubicBezTo>
                  <a:pt x="11169" y="0"/>
                  <a:pt x="11382" y="212"/>
                  <a:pt x="11382" y="474"/>
                </a:cubicBezTo>
                <a:lnTo>
                  <a:pt x="11382" y="1422"/>
                </a:lnTo>
                <a:lnTo>
                  <a:pt x="12330" y="1422"/>
                </a:lnTo>
                <a:cubicBezTo>
                  <a:pt x="12592" y="1422"/>
                  <a:pt x="12804" y="1635"/>
                  <a:pt x="12804" y="1897"/>
                </a:cubicBezTo>
                <a:cubicBezTo>
                  <a:pt x="12804" y="2158"/>
                  <a:pt x="12592" y="2371"/>
                  <a:pt x="12330" y="2371"/>
                </a:cubicBezTo>
                <a:close/>
                <a:moveTo>
                  <a:pt x="9485" y="4031"/>
                </a:moveTo>
                <a:cubicBezTo>
                  <a:pt x="9485" y="4423"/>
                  <a:pt x="9166" y="4742"/>
                  <a:pt x="8773" y="4742"/>
                </a:cubicBezTo>
                <a:cubicBezTo>
                  <a:pt x="8381" y="4742"/>
                  <a:pt x="8062" y="4423"/>
                  <a:pt x="8062" y="4031"/>
                </a:cubicBezTo>
                <a:cubicBezTo>
                  <a:pt x="8062" y="3638"/>
                  <a:pt x="8381" y="3319"/>
                  <a:pt x="8773" y="3319"/>
                </a:cubicBezTo>
                <a:cubicBezTo>
                  <a:pt x="9166" y="3319"/>
                  <a:pt x="9485" y="3638"/>
                  <a:pt x="9485" y="4031"/>
                </a:cubicBezTo>
                <a:close/>
                <a:moveTo>
                  <a:pt x="7588" y="2371"/>
                </a:moveTo>
                <a:lnTo>
                  <a:pt x="948" y="2371"/>
                </a:lnTo>
                <a:lnTo>
                  <a:pt x="948" y="8980"/>
                </a:lnTo>
                <a:cubicBezTo>
                  <a:pt x="949" y="8977"/>
                  <a:pt x="1987" y="4327"/>
                  <a:pt x="3764" y="4327"/>
                </a:cubicBezTo>
                <a:cubicBezTo>
                  <a:pt x="4935" y="4327"/>
                  <a:pt x="6126" y="7923"/>
                  <a:pt x="6868" y="9010"/>
                </a:cubicBezTo>
                <a:cubicBezTo>
                  <a:pt x="6868" y="9010"/>
                  <a:pt x="7450" y="6654"/>
                  <a:pt x="8454" y="6639"/>
                </a:cubicBezTo>
                <a:cubicBezTo>
                  <a:pt x="9447" y="6624"/>
                  <a:pt x="9959" y="8980"/>
                  <a:pt x="9959" y="8980"/>
                </a:cubicBezTo>
                <a:lnTo>
                  <a:pt x="10433" y="8980"/>
                </a:lnTo>
                <a:lnTo>
                  <a:pt x="10433" y="6165"/>
                </a:lnTo>
                <a:cubicBezTo>
                  <a:pt x="10433" y="5903"/>
                  <a:pt x="10646" y="5690"/>
                  <a:pt x="10907" y="5690"/>
                </a:cubicBezTo>
                <a:cubicBezTo>
                  <a:pt x="11169" y="5690"/>
                  <a:pt x="11382" y="5903"/>
                  <a:pt x="11382" y="6165"/>
                </a:cubicBezTo>
                <a:lnTo>
                  <a:pt x="11382" y="9959"/>
                </a:lnTo>
                <a:cubicBezTo>
                  <a:pt x="11382" y="10483"/>
                  <a:pt x="10957" y="10907"/>
                  <a:pt x="10433" y="10907"/>
                </a:cubicBezTo>
                <a:lnTo>
                  <a:pt x="948" y="10907"/>
                </a:lnTo>
                <a:cubicBezTo>
                  <a:pt x="424" y="10907"/>
                  <a:pt x="0" y="10483"/>
                  <a:pt x="0" y="9959"/>
                </a:cubicBezTo>
                <a:lnTo>
                  <a:pt x="0" y="2371"/>
                </a:lnTo>
                <a:cubicBezTo>
                  <a:pt x="0" y="1847"/>
                  <a:pt x="424" y="1422"/>
                  <a:pt x="948" y="1422"/>
                </a:cubicBezTo>
                <a:lnTo>
                  <a:pt x="7588" y="1422"/>
                </a:lnTo>
                <a:cubicBezTo>
                  <a:pt x="7850" y="1422"/>
                  <a:pt x="8062" y="1635"/>
                  <a:pt x="8062" y="1897"/>
                </a:cubicBezTo>
                <a:cubicBezTo>
                  <a:pt x="8062" y="2158"/>
                  <a:pt x="7850" y="2371"/>
                  <a:pt x="7588" y="2371"/>
                </a:cubicBezTo>
                <a:close/>
                <a:moveTo>
                  <a:pt x="7588" y="2371"/>
                </a:moveTo>
                <a:close/>
              </a:path>
            </a:pathLst>
          </a:custGeom>
          <a:solidFill>
            <a:srgbClr val="01A0C7"/>
          </a:solidFill>
          <a:ln>
            <a:noFill/>
          </a:ln>
        </p:spPr>
      </p:sp>
      <p:sp>
        <p:nvSpPr>
          <p:cNvPr id="37" name="logic-not-symbol_31303">
            <a:extLst>
              <a:ext uri="{FF2B5EF4-FFF2-40B4-BE49-F238E27FC236}">
                <a16:creationId xmlns:a16="http://schemas.microsoft.com/office/drawing/2014/main" id="{2A46EFF0-2BD5-4E21-90BE-FB277A6092EE}"/>
              </a:ext>
            </a:extLst>
          </p:cNvPr>
          <p:cNvSpPr>
            <a:spLocks noChangeAspect="1"/>
          </p:cNvSpPr>
          <p:nvPr/>
        </p:nvSpPr>
        <p:spPr bwMode="auto">
          <a:xfrm>
            <a:off x="3687506" y="5408717"/>
            <a:ext cx="293722" cy="219975"/>
          </a:xfrm>
          <a:custGeom>
            <a:avLst/>
            <a:gdLst>
              <a:gd name="connsiteX0" fmla="*/ 75921 w 607639"/>
              <a:gd name="connsiteY0" fmla="*/ 354017 h 455076"/>
              <a:gd name="connsiteX1" fmla="*/ 50644 w 607639"/>
              <a:gd name="connsiteY1" fmla="*/ 379260 h 455076"/>
              <a:gd name="connsiteX2" fmla="*/ 75921 w 607639"/>
              <a:gd name="connsiteY2" fmla="*/ 404502 h 455076"/>
              <a:gd name="connsiteX3" fmla="*/ 531629 w 607639"/>
              <a:gd name="connsiteY3" fmla="*/ 404502 h 455076"/>
              <a:gd name="connsiteX4" fmla="*/ 556995 w 607639"/>
              <a:gd name="connsiteY4" fmla="*/ 379260 h 455076"/>
              <a:gd name="connsiteX5" fmla="*/ 531629 w 607639"/>
              <a:gd name="connsiteY5" fmla="*/ 354017 h 455076"/>
              <a:gd name="connsiteX6" fmla="*/ 329142 w 607639"/>
              <a:gd name="connsiteY6" fmla="*/ 354017 h 455076"/>
              <a:gd name="connsiteX7" fmla="*/ 531597 w 607639"/>
              <a:gd name="connsiteY7" fmla="*/ 75924 h 455076"/>
              <a:gd name="connsiteX8" fmla="*/ 549485 w 607639"/>
              <a:gd name="connsiteY8" fmla="*/ 83320 h 455076"/>
              <a:gd name="connsiteX9" fmla="*/ 600124 w 607639"/>
              <a:gd name="connsiteY9" fmla="*/ 133868 h 455076"/>
              <a:gd name="connsiteX10" fmla="*/ 605641 w 607639"/>
              <a:gd name="connsiteY10" fmla="*/ 142041 h 455076"/>
              <a:gd name="connsiteX11" fmla="*/ 605641 w 607639"/>
              <a:gd name="connsiteY11" fmla="*/ 161408 h 455076"/>
              <a:gd name="connsiteX12" fmla="*/ 600124 w 607639"/>
              <a:gd name="connsiteY12" fmla="*/ 169581 h 455076"/>
              <a:gd name="connsiteX13" fmla="*/ 549485 w 607639"/>
              <a:gd name="connsiteY13" fmla="*/ 220130 h 455076"/>
              <a:gd name="connsiteX14" fmla="*/ 531597 w 607639"/>
              <a:gd name="connsiteY14" fmla="*/ 227503 h 455076"/>
              <a:gd name="connsiteX15" fmla="*/ 513709 w 607639"/>
              <a:gd name="connsiteY15" fmla="*/ 220130 h 455076"/>
              <a:gd name="connsiteX16" fmla="*/ 513709 w 607639"/>
              <a:gd name="connsiteY16" fmla="*/ 184417 h 455076"/>
              <a:gd name="connsiteX17" fmla="*/ 521185 w 607639"/>
              <a:gd name="connsiteY17" fmla="*/ 176955 h 455076"/>
              <a:gd name="connsiteX18" fmla="*/ 430410 w 607639"/>
              <a:gd name="connsiteY18" fmla="*/ 176955 h 455076"/>
              <a:gd name="connsiteX19" fmla="*/ 405046 w 607639"/>
              <a:gd name="connsiteY19" fmla="*/ 151725 h 455076"/>
              <a:gd name="connsiteX20" fmla="*/ 430410 w 607639"/>
              <a:gd name="connsiteY20" fmla="*/ 126495 h 455076"/>
              <a:gd name="connsiteX21" fmla="*/ 521185 w 607639"/>
              <a:gd name="connsiteY21" fmla="*/ 126495 h 455076"/>
              <a:gd name="connsiteX22" fmla="*/ 513709 w 607639"/>
              <a:gd name="connsiteY22" fmla="*/ 119033 h 455076"/>
              <a:gd name="connsiteX23" fmla="*/ 513709 w 607639"/>
              <a:gd name="connsiteY23" fmla="*/ 83320 h 455076"/>
              <a:gd name="connsiteX24" fmla="*/ 531597 w 607639"/>
              <a:gd name="connsiteY24" fmla="*/ 75924 h 455076"/>
              <a:gd name="connsiteX25" fmla="*/ 177190 w 607639"/>
              <a:gd name="connsiteY25" fmla="*/ 0 h 455076"/>
              <a:gd name="connsiteX26" fmla="*/ 227856 w 607639"/>
              <a:gd name="connsiteY26" fmla="*/ 0 h 455076"/>
              <a:gd name="connsiteX27" fmla="*/ 227856 w 607639"/>
              <a:gd name="connsiteY27" fmla="*/ 116009 h 455076"/>
              <a:gd name="connsiteX28" fmla="*/ 220466 w 607639"/>
              <a:gd name="connsiteY28" fmla="*/ 108542 h 455076"/>
              <a:gd name="connsiteX29" fmla="*/ 184581 w 607639"/>
              <a:gd name="connsiteY29" fmla="*/ 108542 h 455076"/>
              <a:gd name="connsiteX30" fmla="*/ 177190 w 607639"/>
              <a:gd name="connsiteY30" fmla="*/ 116009 h 455076"/>
              <a:gd name="connsiteX31" fmla="*/ 75921 w 607639"/>
              <a:gd name="connsiteY31" fmla="*/ 0 h 455076"/>
              <a:gd name="connsiteX32" fmla="*/ 126565 w 607639"/>
              <a:gd name="connsiteY32" fmla="*/ 0 h 455076"/>
              <a:gd name="connsiteX33" fmla="*/ 126565 w 607639"/>
              <a:gd name="connsiteY33" fmla="*/ 176964 h 455076"/>
              <a:gd name="connsiteX34" fmla="*/ 142230 w 607639"/>
              <a:gd name="connsiteY34" fmla="*/ 200340 h 455076"/>
              <a:gd name="connsiteX35" fmla="*/ 169822 w 607639"/>
              <a:gd name="connsiteY35" fmla="*/ 194918 h 455076"/>
              <a:gd name="connsiteX36" fmla="*/ 202576 w 607639"/>
              <a:gd name="connsiteY36" fmla="*/ 162210 h 455076"/>
              <a:gd name="connsiteX37" fmla="*/ 235241 w 607639"/>
              <a:gd name="connsiteY37" fmla="*/ 194918 h 455076"/>
              <a:gd name="connsiteX38" fmla="*/ 253131 w 607639"/>
              <a:gd name="connsiteY38" fmla="*/ 202296 h 455076"/>
              <a:gd name="connsiteX39" fmla="*/ 262833 w 607639"/>
              <a:gd name="connsiteY39" fmla="*/ 200340 h 455076"/>
              <a:gd name="connsiteX40" fmla="*/ 278498 w 607639"/>
              <a:gd name="connsiteY40" fmla="*/ 176964 h 455076"/>
              <a:gd name="connsiteX41" fmla="*/ 278498 w 607639"/>
              <a:gd name="connsiteY41" fmla="*/ 0 h 455076"/>
              <a:gd name="connsiteX42" fmla="*/ 329142 w 607639"/>
              <a:gd name="connsiteY42" fmla="*/ 0 h 455076"/>
              <a:gd name="connsiteX43" fmla="*/ 354419 w 607639"/>
              <a:gd name="connsiteY43" fmla="*/ 25331 h 455076"/>
              <a:gd name="connsiteX44" fmla="*/ 354419 w 607639"/>
              <a:gd name="connsiteY44" fmla="*/ 303443 h 455076"/>
              <a:gd name="connsiteX45" fmla="*/ 531629 w 607639"/>
              <a:gd name="connsiteY45" fmla="*/ 303443 h 455076"/>
              <a:gd name="connsiteX46" fmla="*/ 607639 w 607639"/>
              <a:gd name="connsiteY46" fmla="*/ 379260 h 455076"/>
              <a:gd name="connsiteX47" fmla="*/ 531629 w 607639"/>
              <a:gd name="connsiteY47" fmla="*/ 455076 h 455076"/>
              <a:gd name="connsiteX48" fmla="*/ 75921 w 607639"/>
              <a:gd name="connsiteY48" fmla="*/ 455076 h 455076"/>
              <a:gd name="connsiteX49" fmla="*/ 0 w 607639"/>
              <a:gd name="connsiteY49" fmla="*/ 379260 h 455076"/>
              <a:gd name="connsiteX50" fmla="*/ 50644 w 607639"/>
              <a:gd name="connsiteY50" fmla="*/ 308065 h 455076"/>
              <a:gd name="connsiteX51" fmla="*/ 50644 w 607639"/>
              <a:gd name="connsiteY51" fmla="*/ 25331 h 455076"/>
              <a:gd name="connsiteX52" fmla="*/ 75921 w 607639"/>
              <a:gd name="connsiteY52" fmla="*/ 0 h 45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7639" h="455076">
                <a:moveTo>
                  <a:pt x="75921" y="354017"/>
                </a:moveTo>
                <a:cubicBezTo>
                  <a:pt x="61947" y="354017"/>
                  <a:pt x="50644" y="365305"/>
                  <a:pt x="50644" y="379260"/>
                </a:cubicBezTo>
                <a:cubicBezTo>
                  <a:pt x="50644" y="393214"/>
                  <a:pt x="61947" y="404502"/>
                  <a:pt x="75921" y="404502"/>
                </a:cubicBezTo>
                <a:lnTo>
                  <a:pt x="531629" y="404502"/>
                </a:lnTo>
                <a:cubicBezTo>
                  <a:pt x="545603" y="404502"/>
                  <a:pt x="556995" y="393214"/>
                  <a:pt x="556995" y="379260"/>
                </a:cubicBezTo>
                <a:cubicBezTo>
                  <a:pt x="556995" y="365305"/>
                  <a:pt x="545603" y="354017"/>
                  <a:pt x="531629" y="354017"/>
                </a:cubicBezTo>
                <a:lnTo>
                  <a:pt x="329142" y="354017"/>
                </a:lnTo>
                <a:close/>
                <a:moveTo>
                  <a:pt x="531597" y="75924"/>
                </a:moveTo>
                <a:cubicBezTo>
                  <a:pt x="538072" y="75924"/>
                  <a:pt x="544546" y="78390"/>
                  <a:pt x="549485" y="83320"/>
                </a:cubicBezTo>
                <a:lnTo>
                  <a:pt x="600124" y="133868"/>
                </a:lnTo>
                <a:cubicBezTo>
                  <a:pt x="602438" y="136178"/>
                  <a:pt x="604306" y="138932"/>
                  <a:pt x="605641" y="142041"/>
                </a:cubicBezTo>
                <a:cubicBezTo>
                  <a:pt x="608133" y="148260"/>
                  <a:pt x="608133" y="155189"/>
                  <a:pt x="605641" y="161408"/>
                </a:cubicBezTo>
                <a:cubicBezTo>
                  <a:pt x="604306" y="164517"/>
                  <a:pt x="602438" y="167271"/>
                  <a:pt x="600124" y="169581"/>
                </a:cubicBezTo>
                <a:lnTo>
                  <a:pt x="549485" y="220130"/>
                </a:lnTo>
                <a:cubicBezTo>
                  <a:pt x="544591" y="225016"/>
                  <a:pt x="538094" y="227503"/>
                  <a:pt x="531597" y="227503"/>
                </a:cubicBezTo>
                <a:cubicBezTo>
                  <a:pt x="525190" y="227503"/>
                  <a:pt x="518693" y="225016"/>
                  <a:pt x="513709" y="220130"/>
                </a:cubicBezTo>
                <a:cubicBezTo>
                  <a:pt x="503831" y="210269"/>
                  <a:pt x="503831" y="194278"/>
                  <a:pt x="513709" y="184417"/>
                </a:cubicBezTo>
                <a:lnTo>
                  <a:pt x="521185" y="176955"/>
                </a:lnTo>
                <a:lnTo>
                  <a:pt x="430410" y="176955"/>
                </a:lnTo>
                <a:cubicBezTo>
                  <a:pt x="416349" y="176955"/>
                  <a:pt x="405046" y="165672"/>
                  <a:pt x="405046" y="151725"/>
                </a:cubicBezTo>
                <a:cubicBezTo>
                  <a:pt x="405046" y="137777"/>
                  <a:pt x="416349" y="126495"/>
                  <a:pt x="430410" y="126495"/>
                </a:cubicBezTo>
                <a:lnTo>
                  <a:pt x="521185" y="126495"/>
                </a:lnTo>
                <a:lnTo>
                  <a:pt x="513709" y="119033"/>
                </a:lnTo>
                <a:cubicBezTo>
                  <a:pt x="503831" y="109172"/>
                  <a:pt x="503831" y="93181"/>
                  <a:pt x="513709" y="83320"/>
                </a:cubicBezTo>
                <a:cubicBezTo>
                  <a:pt x="518648" y="78390"/>
                  <a:pt x="525123" y="75924"/>
                  <a:pt x="531597" y="75924"/>
                </a:cubicBezTo>
                <a:close/>
                <a:moveTo>
                  <a:pt x="177190" y="0"/>
                </a:moveTo>
                <a:lnTo>
                  <a:pt x="227856" y="0"/>
                </a:lnTo>
                <a:lnTo>
                  <a:pt x="227856" y="116009"/>
                </a:lnTo>
                <a:lnTo>
                  <a:pt x="220466" y="108542"/>
                </a:lnTo>
                <a:cubicBezTo>
                  <a:pt x="210493" y="98674"/>
                  <a:pt x="194554" y="98674"/>
                  <a:pt x="184581" y="108542"/>
                </a:cubicBezTo>
                <a:lnTo>
                  <a:pt x="177190" y="116009"/>
                </a:lnTo>
                <a:close/>
                <a:moveTo>
                  <a:pt x="75921" y="0"/>
                </a:moveTo>
                <a:lnTo>
                  <a:pt x="126565" y="0"/>
                </a:lnTo>
                <a:lnTo>
                  <a:pt x="126565" y="176964"/>
                </a:lnTo>
                <a:cubicBezTo>
                  <a:pt x="126565" y="187186"/>
                  <a:pt x="132707" y="196429"/>
                  <a:pt x="142230" y="200340"/>
                </a:cubicBezTo>
                <a:cubicBezTo>
                  <a:pt x="151665" y="204251"/>
                  <a:pt x="162523" y="202118"/>
                  <a:pt x="169822" y="194918"/>
                </a:cubicBezTo>
                <a:lnTo>
                  <a:pt x="202576" y="162210"/>
                </a:lnTo>
                <a:lnTo>
                  <a:pt x="235241" y="194918"/>
                </a:lnTo>
                <a:cubicBezTo>
                  <a:pt x="240136" y="199718"/>
                  <a:pt x="246545" y="202296"/>
                  <a:pt x="253131" y="202296"/>
                </a:cubicBezTo>
                <a:cubicBezTo>
                  <a:pt x="256424" y="202296"/>
                  <a:pt x="259718" y="201673"/>
                  <a:pt x="262833" y="200340"/>
                </a:cubicBezTo>
                <a:cubicBezTo>
                  <a:pt x="272356" y="196429"/>
                  <a:pt x="278498" y="187186"/>
                  <a:pt x="278498" y="176964"/>
                </a:cubicBezTo>
                <a:lnTo>
                  <a:pt x="278498" y="0"/>
                </a:lnTo>
                <a:lnTo>
                  <a:pt x="329142" y="0"/>
                </a:lnTo>
                <a:cubicBezTo>
                  <a:pt x="343116" y="0"/>
                  <a:pt x="354419" y="11377"/>
                  <a:pt x="354419" y="25331"/>
                </a:cubicBezTo>
                <a:lnTo>
                  <a:pt x="354419" y="303443"/>
                </a:lnTo>
                <a:lnTo>
                  <a:pt x="531629" y="303443"/>
                </a:lnTo>
                <a:cubicBezTo>
                  <a:pt x="573550" y="303443"/>
                  <a:pt x="607639" y="337485"/>
                  <a:pt x="607639" y="379260"/>
                </a:cubicBezTo>
                <a:cubicBezTo>
                  <a:pt x="607639" y="421034"/>
                  <a:pt x="573550" y="455076"/>
                  <a:pt x="531629" y="455076"/>
                </a:cubicBezTo>
                <a:lnTo>
                  <a:pt x="75921" y="455076"/>
                </a:lnTo>
                <a:cubicBezTo>
                  <a:pt x="34089" y="455076"/>
                  <a:pt x="0" y="421034"/>
                  <a:pt x="0" y="379260"/>
                </a:cubicBezTo>
                <a:cubicBezTo>
                  <a:pt x="0" y="346373"/>
                  <a:pt x="21272" y="318553"/>
                  <a:pt x="50644" y="308065"/>
                </a:cubicBezTo>
                <a:lnTo>
                  <a:pt x="50644" y="25331"/>
                </a:lnTo>
                <a:cubicBezTo>
                  <a:pt x="50644" y="11377"/>
                  <a:pt x="61947" y="0"/>
                  <a:pt x="75921" y="0"/>
                </a:cubicBezTo>
                <a:close/>
              </a:path>
            </a:pathLst>
          </a:custGeom>
          <a:solidFill>
            <a:srgbClr val="01A0C7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40" name="iconfont-11253-5327369">
            <a:extLst>
              <a:ext uri="{FF2B5EF4-FFF2-40B4-BE49-F238E27FC236}">
                <a16:creationId xmlns:a16="http://schemas.microsoft.com/office/drawing/2014/main" id="{D3B2B4FA-8ABF-4155-9016-230BE4B67D54}"/>
              </a:ext>
            </a:extLst>
          </p:cNvPr>
          <p:cNvSpPr>
            <a:spLocks noChangeAspect="1"/>
          </p:cNvSpPr>
          <p:nvPr/>
        </p:nvSpPr>
        <p:spPr bwMode="auto">
          <a:xfrm>
            <a:off x="7663111" y="5394393"/>
            <a:ext cx="293722" cy="248624"/>
          </a:xfrm>
          <a:custGeom>
            <a:avLst/>
            <a:gdLst>
              <a:gd name="T0" fmla="*/ 9718 w 10000"/>
              <a:gd name="T1" fmla="*/ 8180 h 8463"/>
              <a:gd name="T2" fmla="*/ 283 w 10000"/>
              <a:gd name="T3" fmla="*/ 8180 h 8463"/>
              <a:gd name="T4" fmla="*/ 283 w 10000"/>
              <a:gd name="T5" fmla="*/ 283 h 8463"/>
              <a:gd name="T6" fmla="*/ 9719 w 10000"/>
              <a:gd name="T7" fmla="*/ 283 h 8463"/>
              <a:gd name="T8" fmla="*/ 3075 w 10000"/>
              <a:gd name="T9" fmla="*/ 1729 h 8463"/>
              <a:gd name="T10" fmla="*/ 960 w 10000"/>
              <a:gd name="T11" fmla="*/ 1537 h 8463"/>
              <a:gd name="T12" fmla="*/ 769 w 10000"/>
              <a:gd name="T13" fmla="*/ 2883 h 8463"/>
              <a:gd name="T14" fmla="*/ 2884 w 10000"/>
              <a:gd name="T15" fmla="*/ 3074 h 8463"/>
              <a:gd name="T16" fmla="*/ 3075 w 10000"/>
              <a:gd name="T17" fmla="*/ 5193 h 8463"/>
              <a:gd name="T18" fmla="*/ 2884 w 10000"/>
              <a:gd name="T19" fmla="*/ 3848 h 8463"/>
              <a:gd name="T20" fmla="*/ 769 w 10000"/>
              <a:gd name="T21" fmla="*/ 4039 h 8463"/>
              <a:gd name="T22" fmla="*/ 960 w 10000"/>
              <a:gd name="T23" fmla="*/ 5384 h 8463"/>
              <a:gd name="T24" fmla="*/ 3075 w 10000"/>
              <a:gd name="T25" fmla="*/ 5193 h 8463"/>
              <a:gd name="T26" fmla="*/ 3022 w 10000"/>
              <a:gd name="T27" fmla="*/ 6209 h 8463"/>
              <a:gd name="T28" fmla="*/ 823 w 10000"/>
              <a:gd name="T29" fmla="*/ 6209 h 8463"/>
              <a:gd name="T30" fmla="*/ 823 w 10000"/>
              <a:gd name="T31" fmla="*/ 7638 h 8463"/>
              <a:gd name="T32" fmla="*/ 3022 w 10000"/>
              <a:gd name="T33" fmla="*/ 7638 h 8463"/>
              <a:gd name="T34" fmla="*/ 6153 w 10000"/>
              <a:gd name="T35" fmla="*/ 1729 h 8463"/>
              <a:gd name="T36" fmla="*/ 4037 w 10000"/>
              <a:gd name="T37" fmla="*/ 1538 h 8463"/>
              <a:gd name="T38" fmla="*/ 3845 w 10000"/>
              <a:gd name="T39" fmla="*/ 2883 h 8463"/>
              <a:gd name="T40" fmla="*/ 5962 w 10000"/>
              <a:gd name="T41" fmla="*/ 3074 h 8463"/>
              <a:gd name="T42" fmla="*/ 6153 w 10000"/>
              <a:gd name="T43" fmla="*/ 5193 h 8463"/>
              <a:gd name="T44" fmla="*/ 5962 w 10000"/>
              <a:gd name="T45" fmla="*/ 3848 h 8463"/>
              <a:gd name="T46" fmla="*/ 3845 w 10000"/>
              <a:gd name="T47" fmla="*/ 4039 h 8463"/>
              <a:gd name="T48" fmla="*/ 4037 w 10000"/>
              <a:gd name="T49" fmla="*/ 5384 h 8463"/>
              <a:gd name="T50" fmla="*/ 6153 w 10000"/>
              <a:gd name="T51" fmla="*/ 5193 h 8463"/>
              <a:gd name="T52" fmla="*/ 6099 w 10000"/>
              <a:gd name="T53" fmla="*/ 6209 h 8463"/>
              <a:gd name="T54" fmla="*/ 3899 w 10000"/>
              <a:gd name="T55" fmla="*/ 6209 h 8463"/>
              <a:gd name="T56" fmla="*/ 3899 w 10000"/>
              <a:gd name="T57" fmla="*/ 7638 h 8463"/>
              <a:gd name="T58" fmla="*/ 6099 w 10000"/>
              <a:gd name="T59" fmla="*/ 7638 h 8463"/>
              <a:gd name="T60" fmla="*/ 9230 w 10000"/>
              <a:gd name="T61" fmla="*/ 1729 h 8463"/>
              <a:gd name="T62" fmla="*/ 7115 w 10000"/>
              <a:gd name="T63" fmla="*/ 1538 h 8463"/>
              <a:gd name="T64" fmla="*/ 6924 w 10000"/>
              <a:gd name="T65" fmla="*/ 2883 h 8463"/>
              <a:gd name="T66" fmla="*/ 9039 w 10000"/>
              <a:gd name="T67" fmla="*/ 3074 h 8463"/>
              <a:gd name="T68" fmla="*/ 9230 w 10000"/>
              <a:gd name="T69" fmla="*/ 5193 h 8463"/>
              <a:gd name="T70" fmla="*/ 9039 w 10000"/>
              <a:gd name="T71" fmla="*/ 3848 h 8463"/>
              <a:gd name="T72" fmla="*/ 6924 w 10000"/>
              <a:gd name="T73" fmla="*/ 4039 h 8463"/>
              <a:gd name="T74" fmla="*/ 7115 w 10000"/>
              <a:gd name="T75" fmla="*/ 5384 h 8463"/>
              <a:gd name="T76" fmla="*/ 9230 w 10000"/>
              <a:gd name="T77" fmla="*/ 5193 h 8463"/>
              <a:gd name="T78" fmla="*/ 9177 w 10000"/>
              <a:gd name="T79" fmla="*/ 6209 h 8463"/>
              <a:gd name="T80" fmla="*/ 6978 w 10000"/>
              <a:gd name="T81" fmla="*/ 6209 h 8463"/>
              <a:gd name="T82" fmla="*/ 6978 w 10000"/>
              <a:gd name="T83" fmla="*/ 7638 h 8463"/>
              <a:gd name="T84" fmla="*/ 9177 w 10000"/>
              <a:gd name="T85" fmla="*/ 7638 h 8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000" h="8463">
                <a:moveTo>
                  <a:pt x="10000" y="961"/>
                </a:moveTo>
                <a:lnTo>
                  <a:pt x="10000" y="7501"/>
                </a:lnTo>
                <a:cubicBezTo>
                  <a:pt x="10000" y="7765"/>
                  <a:pt x="9905" y="7991"/>
                  <a:pt x="9718" y="8180"/>
                </a:cubicBezTo>
                <a:cubicBezTo>
                  <a:pt x="9529" y="8369"/>
                  <a:pt x="9303" y="8463"/>
                  <a:pt x="9039" y="8463"/>
                </a:cubicBezTo>
                <a:lnTo>
                  <a:pt x="962" y="8463"/>
                </a:lnTo>
                <a:cubicBezTo>
                  <a:pt x="698" y="8463"/>
                  <a:pt x="472" y="8369"/>
                  <a:pt x="283" y="8180"/>
                </a:cubicBezTo>
                <a:cubicBezTo>
                  <a:pt x="94" y="7991"/>
                  <a:pt x="0" y="7765"/>
                  <a:pt x="0" y="7501"/>
                </a:cubicBezTo>
                <a:lnTo>
                  <a:pt x="0" y="961"/>
                </a:lnTo>
                <a:cubicBezTo>
                  <a:pt x="0" y="698"/>
                  <a:pt x="94" y="471"/>
                  <a:pt x="283" y="283"/>
                </a:cubicBezTo>
                <a:cubicBezTo>
                  <a:pt x="471" y="94"/>
                  <a:pt x="698" y="0"/>
                  <a:pt x="962" y="0"/>
                </a:cubicBezTo>
                <a:lnTo>
                  <a:pt x="9040" y="0"/>
                </a:lnTo>
                <a:cubicBezTo>
                  <a:pt x="9304" y="0"/>
                  <a:pt x="9530" y="95"/>
                  <a:pt x="9719" y="283"/>
                </a:cubicBezTo>
                <a:cubicBezTo>
                  <a:pt x="9905" y="469"/>
                  <a:pt x="10000" y="695"/>
                  <a:pt x="10000" y="961"/>
                </a:cubicBezTo>
                <a:close/>
                <a:moveTo>
                  <a:pt x="3075" y="2883"/>
                </a:moveTo>
                <a:lnTo>
                  <a:pt x="3075" y="1729"/>
                </a:lnTo>
                <a:cubicBezTo>
                  <a:pt x="3075" y="1672"/>
                  <a:pt x="3058" y="1626"/>
                  <a:pt x="3022" y="1591"/>
                </a:cubicBezTo>
                <a:cubicBezTo>
                  <a:pt x="2985" y="1555"/>
                  <a:pt x="2939" y="1537"/>
                  <a:pt x="2884" y="1537"/>
                </a:cubicBezTo>
                <a:lnTo>
                  <a:pt x="960" y="1537"/>
                </a:lnTo>
                <a:cubicBezTo>
                  <a:pt x="904" y="1537"/>
                  <a:pt x="858" y="1555"/>
                  <a:pt x="823" y="1591"/>
                </a:cubicBezTo>
                <a:cubicBezTo>
                  <a:pt x="787" y="1627"/>
                  <a:pt x="769" y="1674"/>
                  <a:pt x="769" y="1729"/>
                </a:cubicBezTo>
                <a:lnTo>
                  <a:pt x="769" y="2883"/>
                </a:lnTo>
                <a:cubicBezTo>
                  <a:pt x="769" y="2939"/>
                  <a:pt x="787" y="2985"/>
                  <a:pt x="823" y="3020"/>
                </a:cubicBezTo>
                <a:cubicBezTo>
                  <a:pt x="859" y="3056"/>
                  <a:pt x="905" y="3074"/>
                  <a:pt x="960" y="3074"/>
                </a:cubicBezTo>
                <a:lnTo>
                  <a:pt x="2884" y="3074"/>
                </a:lnTo>
                <a:cubicBezTo>
                  <a:pt x="2940" y="3074"/>
                  <a:pt x="2987" y="3056"/>
                  <a:pt x="3022" y="3020"/>
                </a:cubicBezTo>
                <a:cubicBezTo>
                  <a:pt x="3058" y="2985"/>
                  <a:pt x="3075" y="2939"/>
                  <a:pt x="3075" y="2883"/>
                </a:cubicBezTo>
                <a:close/>
                <a:moveTo>
                  <a:pt x="3075" y="5193"/>
                </a:moveTo>
                <a:lnTo>
                  <a:pt x="3075" y="4039"/>
                </a:lnTo>
                <a:cubicBezTo>
                  <a:pt x="3075" y="3983"/>
                  <a:pt x="3058" y="3936"/>
                  <a:pt x="3022" y="3901"/>
                </a:cubicBezTo>
                <a:cubicBezTo>
                  <a:pt x="2985" y="3865"/>
                  <a:pt x="2939" y="3848"/>
                  <a:pt x="2884" y="3848"/>
                </a:cubicBezTo>
                <a:lnTo>
                  <a:pt x="960" y="3848"/>
                </a:lnTo>
                <a:cubicBezTo>
                  <a:pt x="904" y="3848"/>
                  <a:pt x="858" y="3865"/>
                  <a:pt x="823" y="3901"/>
                </a:cubicBezTo>
                <a:cubicBezTo>
                  <a:pt x="787" y="3938"/>
                  <a:pt x="769" y="3984"/>
                  <a:pt x="769" y="4039"/>
                </a:cubicBezTo>
                <a:lnTo>
                  <a:pt x="769" y="5193"/>
                </a:lnTo>
                <a:cubicBezTo>
                  <a:pt x="769" y="5249"/>
                  <a:pt x="787" y="5295"/>
                  <a:pt x="823" y="5330"/>
                </a:cubicBezTo>
                <a:cubicBezTo>
                  <a:pt x="859" y="5366"/>
                  <a:pt x="905" y="5384"/>
                  <a:pt x="960" y="5384"/>
                </a:cubicBezTo>
                <a:lnTo>
                  <a:pt x="2884" y="5384"/>
                </a:lnTo>
                <a:cubicBezTo>
                  <a:pt x="2940" y="5384"/>
                  <a:pt x="2987" y="5366"/>
                  <a:pt x="3022" y="5330"/>
                </a:cubicBezTo>
                <a:cubicBezTo>
                  <a:pt x="3058" y="5295"/>
                  <a:pt x="3075" y="5248"/>
                  <a:pt x="3075" y="5193"/>
                </a:cubicBezTo>
                <a:close/>
                <a:moveTo>
                  <a:pt x="3075" y="7500"/>
                </a:moveTo>
                <a:lnTo>
                  <a:pt x="3075" y="6346"/>
                </a:lnTo>
                <a:cubicBezTo>
                  <a:pt x="3075" y="6290"/>
                  <a:pt x="3058" y="6244"/>
                  <a:pt x="3022" y="6209"/>
                </a:cubicBezTo>
                <a:cubicBezTo>
                  <a:pt x="2985" y="6173"/>
                  <a:pt x="2939" y="6155"/>
                  <a:pt x="2884" y="6155"/>
                </a:cubicBezTo>
                <a:lnTo>
                  <a:pt x="960" y="6155"/>
                </a:lnTo>
                <a:cubicBezTo>
                  <a:pt x="904" y="6155"/>
                  <a:pt x="858" y="6173"/>
                  <a:pt x="823" y="6209"/>
                </a:cubicBezTo>
                <a:cubicBezTo>
                  <a:pt x="787" y="6245"/>
                  <a:pt x="769" y="6291"/>
                  <a:pt x="769" y="6346"/>
                </a:cubicBezTo>
                <a:lnTo>
                  <a:pt x="769" y="7500"/>
                </a:lnTo>
                <a:cubicBezTo>
                  <a:pt x="769" y="7556"/>
                  <a:pt x="787" y="7603"/>
                  <a:pt x="823" y="7638"/>
                </a:cubicBezTo>
                <a:cubicBezTo>
                  <a:pt x="859" y="7674"/>
                  <a:pt x="905" y="7691"/>
                  <a:pt x="960" y="7691"/>
                </a:cubicBezTo>
                <a:lnTo>
                  <a:pt x="2884" y="7691"/>
                </a:lnTo>
                <a:cubicBezTo>
                  <a:pt x="2940" y="7691"/>
                  <a:pt x="2987" y="7674"/>
                  <a:pt x="3022" y="7638"/>
                </a:cubicBezTo>
                <a:cubicBezTo>
                  <a:pt x="3058" y="7601"/>
                  <a:pt x="3075" y="7556"/>
                  <a:pt x="3075" y="7500"/>
                </a:cubicBezTo>
                <a:close/>
                <a:moveTo>
                  <a:pt x="6153" y="2883"/>
                </a:moveTo>
                <a:lnTo>
                  <a:pt x="6153" y="1729"/>
                </a:lnTo>
                <a:cubicBezTo>
                  <a:pt x="6153" y="1673"/>
                  <a:pt x="6135" y="1626"/>
                  <a:pt x="6099" y="1591"/>
                </a:cubicBezTo>
                <a:cubicBezTo>
                  <a:pt x="6063" y="1555"/>
                  <a:pt x="6017" y="1538"/>
                  <a:pt x="5962" y="1538"/>
                </a:cubicBezTo>
                <a:lnTo>
                  <a:pt x="4037" y="1538"/>
                </a:lnTo>
                <a:cubicBezTo>
                  <a:pt x="3980" y="1538"/>
                  <a:pt x="3934" y="1555"/>
                  <a:pt x="3899" y="1591"/>
                </a:cubicBezTo>
                <a:cubicBezTo>
                  <a:pt x="3863" y="1628"/>
                  <a:pt x="3845" y="1674"/>
                  <a:pt x="3845" y="1729"/>
                </a:cubicBezTo>
                <a:lnTo>
                  <a:pt x="3845" y="2883"/>
                </a:lnTo>
                <a:cubicBezTo>
                  <a:pt x="3845" y="2939"/>
                  <a:pt x="3863" y="2985"/>
                  <a:pt x="3899" y="3020"/>
                </a:cubicBezTo>
                <a:cubicBezTo>
                  <a:pt x="3935" y="3056"/>
                  <a:pt x="3982" y="3074"/>
                  <a:pt x="4037" y="3074"/>
                </a:cubicBezTo>
                <a:lnTo>
                  <a:pt x="5962" y="3074"/>
                </a:lnTo>
                <a:cubicBezTo>
                  <a:pt x="6018" y="3074"/>
                  <a:pt x="6064" y="3056"/>
                  <a:pt x="6099" y="3020"/>
                </a:cubicBezTo>
                <a:cubicBezTo>
                  <a:pt x="6135" y="2985"/>
                  <a:pt x="6153" y="2939"/>
                  <a:pt x="6153" y="2883"/>
                </a:cubicBezTo>
                <a:close/>
                <a:moveTo>
                  <a:pt x="6153" y="5193"/>
                </a:moveTo>
                <a:lnTo>
                  <a:pt x="6153" y="4039"/>
                </a:lnTo>
                <a:cubicBezTo>
                  <a:pt x="6153" y="3983"/>
                  <a:pt x="6135" y="3936"/>
                  <a:pt x="6099" y="3901"/>
                </a:cubicBezTo>
                <a:cubicBezTo>
                  <a:pt x="6063" y="3865"/>
                  <a:pt x="6017" y="3848"/>
                  <a:pt x="5962" y="3848"/>
                </a:cubicBezTo>
                <a:lnTo>
                  <a:pt x="4037" y="3848"/>
                </a:lnTo>
                <a:cubicBezTo>
                  <a:pt x="3980" y="3848"/>
                  <a:pt x="3934" y="3865"/>
                  <a:pt x="3899" y="3901"/>
                </a:cubicBezTo>
                <a:cubicBezTo>
                  <a:pt x="3863" y="3938"/>
                  <a:pt x="3845" y="3984"/>
                  <a:pt x="3845" y="4039"/>
                </a:cubicBezTo>
                <a:lnTo>
                  <a:pt x="3845" y="5193"/>
                </a:lnTo>
                <a:cubicBezTo>
                  <a:pt x="3845" y="5249"/>
                  <a:pt x="3863" y="5295"/>
                  <a:pt x="3899" y="5330"/>
                </a:cubicBezTo>
                <a:cubicBezTo>
                  <a:pt x="3935" y="5366"/>
                  <a:pt x="3982" y="5384"/>
                  <a:pt x="4037" y="5384"/>
                </a:cubicBezTo>
                <a:lnTo>
                  <a:pt x="5962" y="5384"/>
                </a:lnTo>
                <a:cubicBezTo>
                  <a:pt x="6018" y="5384"/>
                  <a:pt x="6064" y="5366"/>
                  <a:pt x="6099" y="5330"/>
                </a:cubicBezTo>
                <a:cubicBezTo>
                  <a:pt x="6135" y="5295"/>
                  <a:pt x="6153" y="5248"/>
                  <a:pt x="6153" y="5193"/>
                </a:cubicBezTo>
                <a:close/>
                <a:moveTo>
                  <a:pt x="6153" y="7500"/>
                </a:moveTo>
                <a:lnTo>
                  <a:pt x="6153" y="6346"/>
                </a:lnTo>
                <a:cubicBezTo>
                  <a:pt x="6153" y="6290"/>
                  <a:pt x="6135" y="6244"/>
                  <a:pt x="6099" y="6209"/>
                </a:cubicBezTo>
                <a:cubicBezTo>
                  <a:pt x="6063" y="6173"/>
                  <a:pt x="6017" y="6155"/>
                  <a:pt x="5962" y="6155"/>
                </a:cubicBezTo>
                <a:lnTo>
                  <a:pt x="4037" y="6155"/>
                </a:lnTo>
                <a:cubicBezTo>
                  <a:pt x="3980" y="6155"/>
                  <a:pt x="3934" y="6173"/>
                  <a:pt x="3899" y="6209"/>
                </a:cubicBezTo>
                <a:cubicBezTo>
                  <a:pt x="3863" y="6245"/>
                  <a:pt x="3845" y="6291"/>
                  <a:pt x="3845" y="6346"/>
                </a:cubicBezTo>
                <a:lnTo>
                  <a:pt x="3845" y="7500"/>
                </a:lnTo>
                <a:cubicBezTo>
                  <a:pt x="3845" y="7556"/>
                  <a:pt x="3863" y="7603"/>
                  <a:pt x="3899" y="7638"/>
                </a:cubicBezTo>
                <a:cubicBezTo>
                  <a:pt x="3935" y="7674"/>
                  <a:pt x="3982" y="7691"/>
                  <a:pt x="4037" y="7691"/>
                </a:cubicBezTo>
                <a:lnTo>
                  <a:pt x="5962" y="7691"/>
                </a:lnTo>
                <a:cubicBezTo>
                  <a:pt x="6018" y="7691"/>
                  <a:pt x="6064" y="7674"/>
                  <a:pt x="6099" y="7638"/>
                </a:cubicBezTo>
                <a:cubicBezTo>
                  <a:pt x="6135" y="7601"/>
                  <a:pt x="6153" y="7556"/>
                  <a:pt x="6153" y="7500"/>
                </a:cubicBezTo>
                <a:close/>
                <a:moveTo>
                  <a:pt x="9230" y="2883"/>
                </a:moveTo>
                <a:lnTo>
                  <a:pt x="9230" y="1729"/>
                </a:lnTo>
                <a:cubicBezTo>
                  <a:pt x="9230" y="1673"/>
                  <a:pt x="9213" y="1626"/>
                  <a:pt x="9177" y="1591"/>
                </a:cubicBezTo>
                <a:cubicBezTo>
                  <a:pt x="9140" y="1555"/>
                  <a:pt x="9094" y="1538"/>
                  <a:pt x="9039" y="1538"/>
                </a:cubicBezTo>
                <a:lnTo>
                  <a:pt x="7115" y="1538"/>
                </a:lnTo>
                <a:cubicBezTo>
                  <a:pt x="7059" y="1538"/>
                  <a:pt x="7013" y="1555"/>
                  <a:pt x="6978" y="1591"/>
                </a:cubicBezTo>
                <a:cubicBezTo>
                  <a:pt x="6942" y="1628"/>
                  <a:pt x="6924" y="1674"/>
                  <a:pt x="6924" y="1729"/>
                </a:cubicBezTo>
                <a:lnTo>
                  <a:pt x="6924" y="2883"/>
                </a:lnTo>
                <a:cubicBezTo>
                  <a:pt x="6924" y="2939"/>
                  <a:pt x="6942" y="2985"/>
                  <a:pt x="6978" y="3020"/>
                </a:cubicBezTo>
                <a:cubicBezTo>
                  <a:pt x="7014" y="3056"/>
                  <a:pt x="7060" y="3074"/>
                  <a:pt x="7115" y="3074"/>
                </a:cubicBezTo>
                <a:lnTo>
                  <a:pt x="9039" y="3074"/>
                </a:lnTo>
                <a:cubicBezTo>
                  <a:pt x="9095" y="3074"/>
                  <a:pt x="9142" y="3056"/>
                  <a:pt x="9177" y="3020"/>
                </a:cubicBezTo>
                <a:cubicBezTo>
                  <a:pt x="9213" y="2985"/>
                  <a:pt x="9230" y="2939"/>
                  <a:pt x="9230" y="2883"/>
                </a:cubicBezTo>
                <a:close/>
                <a:moveTo>
                  <a:pt x="9230" y="5193"/>
                </a:moveTo>
                <a:lnTo>
                  <a:pt x="9230" y="4039"/>
                </a:lnTo>
                <a:cubicBezTo>
                  <a:pt x="9230" y="3983"/>
                  <a:pt x="9213" y="3936"/>
                  <a:pt x="9177" y="3901"/>
                </a:cubicBezTo>
                <a:cubicBezTo>
                  <a:pt x="9140" y="3865"/>
                  <a:pt x="9094" y="3848"/>
                  <a:pt x="9039" y="3848"/>
                </a:cubicBezTo>
                <a:lnTo>
                  <a:pt x="7115" y="3848"/>
                </a:lnTo>
                <a:cubicBezTo>
                  <a:pt x="7059" y="3848"/>
                  <a:pt x="7013" y="3865"/>
                  <a:pt x="6978" y="3901"/>
                </a:cubicBezTo>
                <a:cubicBezTo>
                  <a:pt x="6942" y="3938"/>
                  <a:pt x="6924" y="3984"/>
                  <a:pt x="6924" y="4039"/>
                </a:cubicBezTo>
                <a:lnTo>
                  <a:pt x="6924" y="5193"/>
                </a:lnTo>
                <a:cubicBezTo>
                  <a:pt x="6924" y="5249"/>
                  <a:pt x="6942" y="5295"/>
                  <a:pt x="6978" y="5330"/>
                </a:cubicBezTo>
                <a:cubicBezTo>
                  <a:pt x="7014" y="5365"/>
                  <a:pt x="7060" y="5384"/>
                  <a:pt x="7115" y="5384"/>
                </a:cubicBezTo>
                <a:lnTo>
                  <a:pt x="9039" y="5384"/>
                </a:lnTo>
                <a:cubicBezTo>
                  <a:pt x="9095" y="5384"/>
                  <a:pt x="9142" y="5366"/>
                  <a:pt x="9177" y="5330"/>
                </a:cubicBezTo>
                <a:cubicBezTo>
                  <a:pt x="9211" y="5294"/>
                  <a:pt x="9230" y="5248"/>
                  <a:pt x="9230" y="5193"/>
                </a:cubicBezTo>
                <a:close/>
                <a:moveTo>
                  <a:pt x="9230" y="7500"/>
                </a:moveTo>
                <a:lnTo>
                  <a:pt x="9230" y="6346"/>
                </a:lnTo>
                <a:cubicBezTo>
                  <a:pt x="9230" y="6290"/>
                  <a:pt x="9213" y="6244"/>
                  <a:pt x="9177" y="6209"/>
                </a:cubicBezTo>
                <a:cubicBezTo>
                  <a:pt x="9140" y="6173"/>
                  <a:pt x="9094" y="6155"/>
                  <a:pt x="9039" y="6155"/>
                </a:cubicBezTo>
                <a:lnTo>
                  <a:pt x="7115" y="6155"/>
                </a:lnTo>
                <a:cubicBezTo>
                  <a:pt x="7059" y="6155"/>
                  <a:pt x="7013" y="6173"/>
                  <a:pt x="6978" y="6209"/>
                </a:cubicBezTo>
                <a:cubicBezTo>
                  <a:pt x="6942" y="6245"/>
                  <a:pt x="6924" y="6291"/>
                  <a:pt x="6924" y="6346"/>
                </a:cubicBezTo>
                <a:lnTo>
                  <a:pt x="6924" y="7500"/>
                </a:lnTo>
                <a:cubicBezTo>
                  <a:pt x="6924" y="7556"/>
                  <a:pt x="6942" y="7603"/>
                  <a:pt x="6978" y="7638"/>
                </a:cubicBezTo>
                <a:cubicBezTo>
                  <a:pt x="7014" y="7674"/>
                  <a:pt x="7060" y="7691"/>
                  <a:pt x="7115" y="7691"/>
                </a:cubicBezTo>
                <a:lnTo>
                  <a:pt x="9039" y="7691"/>
                </a:lnTo>
                <a:cubicBezTo>
                  <a:pt x="9095" y="7691"/>
                  <a:pt x="9142" y="7674"/>
                  <a:pt x="9177" y="7638"/>
                </a:cubicBezTo>
                <a:cubicBezTo>
                  <a:pt x="9213" y="7601"/>
                  <a:pt x="9230" y="7556"/>
                  <a:pt x="9230" y="7500"/>
                </a:cubicBezTo>
                <a:close/>
              </a:path>
            </a:pathLst>
          </a:custGeom>
          <a:solidFill>
            <a:srgbClr val="01A0C7"/>
          </a:solidFill>
          <a:ln>
            <a:noFill/>
          </a:ln>
        </p:spPr>
      </p:sp>
      <p:sp>
        <p:nvSpPr>
          <p:cNvPr id="43" name="pie-chart_72646">
            <a:extLst>
              <a:ext uri="{FF2B5EF4-FFF2-40B4-BE49-F238E27FC236}">
                <a16:creationId xmlns:a16="http://schemas.microsoft.com/office/drawing/2014/main" id="{7C40B653-BE03-49F8-A197-DCC88B6E9DA4}"/>
              </a:ext>
            </a:extLst>
          </p:cNvPr>
          <p:cNvSpPr>
            <a:spLocks noChangeAspect="1"/>
          </p:cNvSpPr>
          <p:nvPr/>
        </p:nvSpPr>
        <p:spPr bwMode="auto">
          <a:xfrm>
            <a:off x="8554350" y="5372456"/>
            <a:ext cx="293722" cy="292498"/>
          </a:xfrm>
          <a:custGeom>
            <a:avLst/>
            <a:gdLst>
              <a:gd name="connsiteX0" fmla="*/ 447056 w 608190"/>
              <a:gd name="connsiteY0" fmla="*/ 363263 h 605655"/>
              <a:gd name="connsiteX1" fmla="*/ 573295 w 608190"/>
              <a:gd name="connsiteY1" fmla="*/ 363263 h 605655"/>
              <a:gd name="connsiteX2" fmla="*/ 582299 w 608190"/>
              <a:gd name="connsiteY2" fmla="*/ 367620 h 605655"/>
              <a:gd name="connsiteX3" fmla="*/ 584526 w 608190"/>
              <a:gd name="connsiteY3" fmla="*/ 377353 h 605655"/>
              <a:gd name="connsiteX4" fmla="*/ 324530 w 608190"/>
              <a:gd name="connsiteY4" fmla="*/ 605655 h 605655"/>
              <a:gd name="connsiteX5" fmla="*/ 324530 w 608190"/>
              <a:gd name="connsiteY5" fmla="*/ 460498 h 605655"/>
              <a:gd name="connsiteX6" fmla="*/ 436381 w 608190"/>
              <a:gd name="connsiteY6" fmla="*/ 370308 h 605655"/>
              <a:gd name="connsiteX7" fmla="*/ 447056 w 608190"/>
              <a:gd name="connsiteY7" fmla="*/ 363263 h 605655"/>
              <a:gd name="connsiteX8" fmla="*/ 8449 w 608190"/>
              <a:gd name="connsiteY8" fmla="*/ 242243 h 605655"/>
              <a:gd name="connsiteX9" fmla="*/ 146145 w 608190"/>
              <a:gd name="connsiteY9" fmla="*/ 285722 h 605655"/>
              <a:gd name="connsiteX10" fmla="*/ 143823 w 608190"/>
              <a:gd name="connsiteY10" fmla="*/ 311401 h 605655"/>
              <a:gd name="connsiteX11" fmla="*/ 262856 w 608190"/>
              <a:gd name="connsiteY11" fmla="*/ 459729 h 605655"/>
              <a:gd name="connsiteX12" fmla="*/ 262856 w 608190"/>
              <a:gd name="connsiteY12" fmla="*/ 605090 h 605655"/>
              <a:gd name="connsiteX13" fmla="*/ 0 w 608190"/>
              <a:gd name="connsiteY13" fmla="*/ 311401 h 605655"/>
              <a:gd name="connsiteX14" fmla="*/ 8449 w 608190"/>
              <a:gd name="connsiteY14" fmla="*/ 242243 h 605655"/>
              <a:gd name="connsiteX15" fmla="*/ 368625 w 608190"/>
              <a:gd name="connsiteY15" fmla="*/ 46117 h 605655"/>
              <a:gd name="connsiteX16" fmla="*/ 368625 w 608190"/>
              <a:gd name="connsiteY16" fmla="*/ 154842 h 605655"/>
              <a:gd name="connsiteX17" fmla="*/ 452743 w 608190"/>
              <a:gd name="connsiteY17" fmla="*/ 239097 h 605655"/>
              <a:gd name="connsiteX18" fmla="*/ 562022 w 608190"/>
              <a:gd name="connsiteY18" fmla="*/ 239097 h 605655"/>
              <a:gd name="connsiteX19" fmla="*/ 368625 w 608190"/>
              <a:gd name="connsiteY19" fmla="*/ 46117 h 605655"/>
              <a:gd name="connsiteX20" fmla="*/ 230185 w 608190"/>
              <a:gd name="connsiteY20" fmla="*/ 23385 h 605655"/>
              <a:gd name="connsiteX21" fmla="*/ 239934 w 608190"/>
              <a:gd name="connsiteY21" fmla="*/ 25610 h 605655"/>
              <a:gd name="connsiteX22" fmla="*/ 244298 w 608190"/>
              <a:gd name="connsiteY22" fmla="*/ 34602 h 605655"/>
              <a:gd name="connsiteX23" fmla="*/ 244298 w 608190"/>
              <a:gd name="connsiteY23" fmla="*/ 160672 h 605655"/>
              <a:gd name="connsiteX24" fmla="*/ 237149 w 608190"/>
              <a:gd name="connsiteY24" fmla="*/ 171332 h 605655"/>
              <a:gd name="connsiteX25" fmla="*/ 168811 w 608190"/>
              <a:gd name="connsiteY25" fmla="*/ 228342 h 605655"/>
              <a:gd name="connsiteX26" fmla="*/ 29073 w 608190"/>
              <a:gd name="connsiteY26" fmla="*/ 184217 h 605655"/>
              <a:gd name="connsiteX27" fmla="*/ 230185 w 608190"/>
              <a:gd name="connsiteY27" fmla="*/ 23385 h 605655"/>
              <a:gd name="connsiteX28" fmla="*/ 351634 w 608190"/>
              <a:gd name="connsiteY28" fmla="*/ 328 h 605655"/>
              <a:gd name="connsiteX29" fmla="*/ 607888 w 608190"/>
              <a:gd name="connsiteY29" fmla="*/ 255967 h 605655"/>
              <a:gd name="connsiteX30" fmla="*/ 603431 w 608190"/>
              <a:gd name="connsiteY30" fmla="*/ 272744 h 605655"/>
              <a:gd name="connsiteX31" fmla="*/ 587647 w 608190"/>
              <a:gd name="connsiteY31" fmla="*/ 280066 h 605655"/>
              <a:gd name="connsiteX32" fmla="*/ 439002 w 608190"/>
              <a:gd name="connsiteY32" fmla="*/ 280066 h 605655"/>
              <a:gd name="connsiteX33" fmla="*/ 419690 w 608190"/>
              <a:gd name="connsiteY33" fmla="*/ 266626 h 605655"/>
              <a:gd name="connsiteX34" fmla="*/ 341049 w 608190"/>
              <a:gd name="connsiteY34" fmla="*/ 187839 h 605655"/>
              <a:gd name="connsiteX35" fmla="*/ 327494 w 608190"/>
              <a:gd name="connsiteY35" fmla="*/ 168560 h 605655"/>
              <a:gd name="connsiteX36" fmla="*/ 327494 w 608190"/>
              <a:gd name="connsiteY36" fmla="*/ 20534 h 605655"/>
              <a:gd name="connsiteX37" fmla="*/ 334829 w 608190"/>
              <a:gd name="connsiteY37" fmla="*/ 4870 h 605655"/>
              <a:gd name="connsiteX38" fmla="*/ 351634 w 608190"/>
              <a:gd name="connsiteY38" fmla="*/ 328 h 605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8190" h="605655">
                <a:moveTo>
                  <a:pt x="447056" y="363263"/>
                </a:moveTo>
                <a:lnTo>
                  <a:pt x="573295" y="363263"/>
                </a:lnTo>
                <a:cubicBezTo>
                  <a:pt x="576822" y="363263"/>
                  <a:pt x="580071" y="364839"/>
                  <a:pt x="582299" y="367620"/>
                </a:cubicBezTo>
                <a:cubicBezTo>
                  <a:pt x="584434" y="370308"/>
                  <a:pt x="585269" y="373923"/>
                  <a:pt x="584526" y="377353"/>
                </a:cubicBezTo>
                <a:cubicBezTo>
                  <a:pt x="556494" y="499707"/>
                  <a:pt x="452347" y="593420"/>
                  <a:pt x="324530" y="605655"/>
                </a:cubicBezTo>
                <a:lnTo>
                  <a:pt x="324530" y="460498"/>
                </a:lnTo>
                <a:cubicBezTo>
                  <a:pt x="375118" y="450951"/>
                  <a:pt x="416889" y="416469"/>
                  <a:pt x="436381" y="370308"/>
                </a:cubicBezTo>
                <a:cubicBezTo>
                  <a:pt x="438238" y="366044"/>
                  <a:pt x="442415" y="363263"/>
                  <a:pt x="447056" y="363263"/>
                </a:cubicBezTo>
                <a:close/>
                <a:moveTo>
                  <a:pt x="8449" y="242243"/>
                </a:moveTo>
                <a:lnTo>
                  <a:pt x="146145" y="285722"/>
                </a:lnTo>
                <a:cubicBezTo>
                  <a:pt x="144659" y="294065"/>
                  <a:pt x="143823" y="302594"/>
                  <a:pt x="143823" y="311401"/>
                </a:cubicBezTo>
                <a:cubicBezTo>
                  <a:pt x="143823" y="383804"/>
                  <a:pt x="194798" y="444525"/>
                  <a:pt x="262856" y="459729"/>
                </a:cubicBezTo>
                <a:lnTo>
                  <a:pt x="262856" y="605090"/>
                </a:lnTo>
                <a:cubicBezTo>
                  <a:pt x="115226" y="588496"/>
                  <a:pt x="0" y="463159"/>
                  <a:pt x="0" y="311401"/>
                </a:cubicBezTo>
                <a:cubicBezTo>
                  <a:pt x="0" y="287576"/>
                  <a:pt x="3064" y="264400"/>
                  <a:pt x="8449" y="242243"/>
                </a:cubicBezTo>
                <a:close/>
                <a:moveTo>
                  <a:pt x="368625" y="46117"/>
                </a:moveTo>
                <a:lnTo>
                  <a:pt x="368625" y="154842"/>
                </a:lnTo>
                <a:cubicBezTo>
                  <a:pt x="405763" y="171989"/>
                  <a:pt x="435473" y="201743"/>
                  <a:pt x="452743" y="239097"/>
                </a:cubicBezTo>
                <a:lnTo>
                  <a:pt x="562022" y="239097"/>
                </a:lnTo>
                <a:cubicBezTo>
                  <a:pt x="536397" y="145573"/>
                  <a:pt x="462399" y="71699"/>
                  <a:pt x="368625" y="46117"/>
                </a:cubicBezTo>
                <a:close/>
                <a:moveTo>
                  <a:pt x="230185" y="23385"/>
                </a:moveTo>
                <a:cubicBezTo>
                  <a:pt x="233527" y="22644"/>
                  <a:pt x="237149" y="23385"/>
                  <a:pt x="239934" y="25610"/>
                </a:cubicBezTo>
                <a:cubicBezTo>
                  <a:pt x="242627" y="27835"/>
                  <a:pt x="244298" y="31079"/>
                  <a:pt x="244298" y="34602"/>
                </a:cubicBezTo>
                <a:lnTo>
                  <a:pt x="244298" y="160672"/>
                </a:lnTo>
                <a:cubicBezTo>
                  <a:pt x="244298" y="165307"/>
                  <a:pt x="241513" y="169478"/>
                  <a:pt x="237149" y="171332"/>
                </a:cubicBezTo>
                <a:cubicBezTo>
                  <a:pt x="209108" y="183105"/>
                  <a:pt x="185339" y="203220"/>
                  <a:pt x="168811" y="228342"/>
                </a:cubicBezTo>
                <a:lnTo>
                  <a:pt x="29073" y="184217"/>
                </a:lnTo>
                <a:cubicBezTo>
                  <a:pt x="67606" y="103940"/>
                  <a:pt x="141235" y="43686"/>
                  <a:pt x="230185" y="23385"/>
                </a:cubicBezTo>
                <a:close/>
                <a:moveTo>
                  <a:pt x="351634" y="328"/>
                </a:moveTo>
                <a:cubicBezTo>
                  <a:pt x="481803" y="23408"/>
                  <a:pt x="584769" y="126201"/>
                  <a:pt x="607888" y="255967"/>
                </a:cubicBezTo>
                <a:cubicBezTo>
                  <a:pt x="608909" y="261899"/>
                  <a:pt x="607331" y="268109"/>
                  <a:pt x="603431" y="272744"/>
                </a:cubicBezTo>
                <a:cubicBezTo>
                  <a:pt x="599532" y="277378"/>
                  <a:pt x="593775" y="280066"/>
                  <a:pt x="587647" y="280066"/>
                </a:cubicBezTo>
                <a:lnTo>
                  <a:pt x="439002" y="280066"/>
                </a:lnTo>
                <a:cubicBezTo>
                  <a:pt x="430367" y="280066"/>
                  <a:pt x="422661" y="274690"/>
                  <a:pt x="419690" y="266626"/>
                </a:cubicBezTo>
                <a:cubicBezTo>
                  <a:pt x="406320" y="229828"/>
                  <a:pt x="377631" y="201094"/>
                  <a:pt x="341049" y="187839"/>
                </a:cubicBezTo>
                <a:cubicBezTo>
                  <a:pt x="332879" y="184873"/>
                  <a:pt x="327494" y="177180"/>
                  <a:pt x="327494" y="168560"/>
                </a:cubicBezTo>
                <a:lnTo>
                  <a:pt x="327494" y="20534"/>
                </a:lnTo>
                <a:cubicBezTo>
                  <a:pt x="327494" y="14510"/>
                  <a:pt x="330187" y="8763"/>
                  <a:pt x="334829" y="4870"/>
                </a:cubicBezTo>
                <a:cubicBezTo>
                  <a:pt x="339471" y="977"/>
                  <a:pt x="345692" y="-784"/>
                  <a:pt x="351634" y="328"/>
                </a:cubicBezTo>
                <a:close/>
              </a:path>
            </a:pathLst>
          </a:custGeom>
          <a:solidFill>
            <a:srgbClr val="01A0C7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23664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>
            <a:extLst>
              <a:ext uri="{FF2B5EF4-FFF2-40B4-BE49-F238E27FC236}">
                <a16:creationId xmlns:a16="http://schemas.microsoft.com/office/drawing/2014/main" id="{077CFE39-F911-40C2-89BF-37F7BB8F6C81}"/>
              </a:ext>
            </a:extLst>
          </p:cNvPr>
          <p:cNvGrpSpPr/>
          <p:nvPr/>
        </p:nvGrpSpPr>
        <p:grpSpPr>
          <a:xfrm>
            <a:off x="-3" y="4304671"/>
            <a:ext cx="1997077" cy="576000"/>
            <a:chOff x="-2" y="2681273"/>
            <a:chExt cx="1980000" cy="576000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DA05174-23D0-484E-96C0-F0A2C56AB72D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139A74BD-253A-40EC-B0F3-235069233CED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49E9721C-FDB7-4BAF-9CB9-2B2A9B7832C1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309C4F25-51E6-43D7-B98D-EAF0C1BD4AB7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54" name="文本占位符 53">
            <a:extLst>
              <a:ext uri="{FF2B5EF4-FFF2-40B4-BE49-F238E27FC236}">
                <a16:creationId xmlns:a16="http://schemas.microsoft.com/office/drawing/2014/main" id="{785C0D5B-06BA-43B9-A9A4-D636CA0058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D5D0F3BD-FDFB-467C-B571-D0154DC3C1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56" name="文本占位符 55">
            <a:extLst>
              <a:ext uri="{FF2B5EF4-FFF2-40B4-BE49-F238E27FC236}">
                <a16:creationId xmlns:a16="http://schemas.microsoft.com/office/drawing/2014/main" id="{D2DD4510-6FA8-467C-9B48-A340341FC7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006DE1DD-74FB-49E8-A45D-C9DE53C125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53" name="标题 52">
            <a:extLst>
              <a:ext uri="{FF2B5EF4-FFF2-40B4-BE49-F238E27FC236}">
                <a16:creationId xmlns:a16="http://schemas.microsoft.com/office/drawing/2014/main" id="{39BEDCA8-D190-477D-9A68-F892BA1EE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模型解读</a:t>
            </a:r>
          </a:p>
        </p:txBody>
      </p:sp>
      <p:sp>
        <p:nvSpPr>
          <p:cNvPr id="58" name="文本占位符 57">
            <a:extLst>
              <a:ext uri="{FF2B5EF4-FFF2-40B4-BE49-F238E27FC236}">
                <a16:creationId xmlns:a16="http://schemas.microsoft.com/office/drawing/2014/main" id="{0B900E58-E2B7-44AB-ABEA-084DE720338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679FE865-2D02-4D92-8E45-895F07FC0B1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3A601A7-E1FE-44A6-ACF8-6796D91D848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altLang="zh-CN" dirty="0"/>
              <a:t>Difference Image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848063-F761-4BDC-A5E7-941437CB7D4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差分图像计算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C3FA353-D01B-4B70-9461-982471AEA76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/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B4EA0F0-B6A8-4A8A-A7F3-9C8421391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805" y="3519652"/>
            <a:ext cx="4336895" cy="175262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4428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>
            <a:extLst>
              <a:ext uri="{FF2B5EF4-FFF2-40B4-BE49-F238E27FC236}">
                <a16:creationId xmlns:a16="http://schemas.microsoft.com/office/drawing/2014/main" id="{077CFE39-F911-40C2-89BF-37F7BB8F6C81}"/>
              </a:ext>
            </a:extLst>
          </p:cNvPr>
          <p:cNvGrpSpPr/>
          <p:nvPr/>
        </p:nvGrpSpPr>
        <p:grpSpPr>
          <a:xfrm>
            <a:off x="-3" y="4252201"/>
            <a:ext cx="1997077" cy="576000"/>
            <a:chOff x="-2" y="2681273"/>
            <a:chExt cx="1980000" cy="576000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DA05174-23D0-484E-96C0-F0A2C56AB72D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139A74BD-253A-40EC-B0F3-235069233CED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49E9721C-FDB7-4BAF-9CB9-2B2A9B7832C1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309C4F25-51E6-43D7-B98D-EAF0C1BD4AB7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54" name="文本占位符 53">
            <a:extLst>
              <a:ext uri="{FF2B5EF4-FFF2-40B4-BE49-F238E27FC236}">
                <a16:creationId xmlns:a16="http://schemas.microsoft.com/office/drawing/2014/main" id="{785C0D5B-06BA-43B9-A9A4-D636CA0058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D5D0F3BD-FDFB-467C-B571-D0154DC3C1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56" name="文本占位符 55">
            <a:extLst>
              <a:ext uri="{FF2B5EF4-FFF2-40B4-BE49-F238E27FC236}">
                <a16:creationId xmlns:a16="http://schemas.microsoft.com/office/drawing/2014/main" id="{D2DD4510-6FA8-467C-9B48-A340341FC7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006DE1DD-74FB-49E8-A45D-C9DE53C125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7C7B4C-3069-43FA-A0BA-A9EE21D43E3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9AB8E698-1B7E-4DB8-84C1-730043EADB0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altLang="zh-CN" dirty="0"/>
              <a:t>FCM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B5204534-32B6-45DD-835D-90895D80A08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704289" y="4091828"/>
            <a:ext cx="3921085" cy="460375"/>
          </a:xfrm>
        </p:spPr>
        <p:txBody>
          <a:bodyPr/>
          <a:lstStyle/>
          <a:p>
            <a:r>
              <a:rPr lang="zh-CN" altLang="en-US" dirty="0"/>
              <a:t> </a:t>
            </a:r>
            <a:r>
              <a:rPr lang="zh-CN" altLang="en-US" b="1" dirty="0">
                <a:latin typeface="+mj-ea"/>
                <a:ea typeface="+mj-ea"/>
              </a:rPr>
              <a:t>自定义模糊</a:t>
            </a:r>
            <a:r>
              <a:rPr lang="en-US" altLang="zh-CN" b="1" dirty="0">
                <a:latin typeface="+mj-ea"/>
                <a:ea typeface="+mj-ea"/>
              </a:rPr>
              <a:t>C</a:t>
            </a:r>
            <a:r>
              <a:rPr lang="zh-CN" altLang="en-US" b="1" dirty="0">
                <a:latin typeface="+mj-ea"/>
                <a:ea typeface="+mj-ea"/>
              </a:rPr>
              <a:t>均值聚类实现</a:t>
            </a:r>
          </a:p>
        </p:txBody>
      </p:sp>
      <p:pic>
        <p:nvPicPr>
          <p:cNvPr id="20" name="图片占位符 19" descr="图片包含 室内, 桌子, 窗户, 男人&#10;&#10;描述已自动生成">
            <a:extLst>
              <a:ext uri="{FF2B5EF4-FFF2-40B4-BE49-F238E27FC236}">
                <a16:creationId xmlns:a16="http://schemas.microsoft.com/office/drawing/2014/main" id="{6B0996B6-8928-4702-8796-1DFB8DA24C64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图片占位符 17" descr="图片包含 人, 女人, 长凳, 年轻&#10;&#10;描述已自动生成">
            <a:extLst>
              <a:ext uri="{FF2B5EF4-FFF2-40B4-BE49-F238E27FC236}">
                <a16:creationId xmlns:a16="http://schemas.microsoft.com/office/drawing/2014/main" id="{4654BB1A-ADCF-41CD-9167-B189C6B9D9D1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D53E8F03-F718-48CC-B0DC-3B13BD4E98B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018463" y="1479884"/>
            <a:ext cx="3557452" cy="1214438"/>
          </a:xfrm>
        </p:spPr>
        <p:txBody>
          <a:bodyPr/>
          <a:lstStyle/>
          <a:p>
            <a:r>
              <a:rPr lang="en-US" altLang="zh-CN" dirty="0"/>
              <a:t>Hierarchical FCM Clustering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D7429D2C-2437-462A-8634-F7A756CD8E6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zh-CN" altLang="en-US" b="1" dirty="0">
                <a:latin typeface="+mj-ea"/>
                <a:ea typeface="+mj-ea"/>
              </a:rPr>
              <a:t>分层模糊</a:t>
            </a:r>
            <a:r>
              <a:rPr lang="en-US" altLang="zh-CN" b="1" dirty="0">
                <a:latin typeface="+mj-ea"/>
                <a:ea typeface="+mj-ea"/>
              </a:rPr>
              <a:t>C</a:t>
            </a:r>
            <a:r>
              <a:rPr lang="zh-CN" altLang="en-US" b="1" dirty="0">
                <a:latin typeface="+mj-ea"/>
                <a:ea typeface="+mj-ea"/>
              </a:rPr>
              <a:t>均值聚类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7759DD-574F-472E-8254-4585F1E2C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5148" y="392130"/>
            <a:ext cx="4240226" cy="2742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7D6650-C663-480F-9E4B-9D477335F2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8463" y="3519652"/>
            <a:ext cx="3743225" cy="28988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30088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组合 64">
            <a:extLst>
              <a:ext uri="{FF2B5EF4-FFF2-40B4-BE49-F238E27FC236}">
                <a16:creationId xmlns:a16="http://schemas.microsoft.com/office/drawing/2014/main" id="{077CFE39-F911-40C2-89BF-37F7BB8F6C81}"/>
              </a:ext>
            </a:extLst>
          </p:cNvPr>
          <p:cNvGrpSpPr/>
          <p:nvPr/>
        </p:nvGrpSpPr>
        <p:grpSpPr>
          <a:xfrm>
            <a:off x="-3" y="4304671"/>
            <a:ext cx="1997077" cy="576000"/>
            <a:chOff x="-2" y="2681273"/>
            <a:chExt cx="1980000" cy="576000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DA05174-23D0-484E-96C0-F0A2C56AB72D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139A74BD-253A-40EC-B0F3-235069233CED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49E9721C-FDB7-4BAF-9CB9-2B2A9B7832C1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9" name="任意多边形: 形状 68">
                <a:extLst>
                  <a:ext uri="{FF2B5EF4-FFF2-40B4-BE49-F238E27FC236}">
                    <a16:creationId xmlns:a16="http://schemas.microsoft.com/office/drawing/2014/main" id="{309C4F25-51E6-43D7-B98D-EAF0C1BD4AB7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54" name="文本占位符 53">
            <a:extLst>
              <a:ext uri="{FF2B5EF4-FFF2-40B4-BE49-F238E27FC236}">
                <a16:creationId xmlns:a16="http://schemas.microsoft.com/office/drawing/2014/main" id="{785C0D5B-06BA-43B9-A9A4-D636CA0058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55" name="文本占位符 54">
            <a:extLst>
              <a:ext uri="{FF2B5EF4-FFF2-40B4-BE49-F238E27FC236}">
                <a16:creationId xmlns:a16="http://schemas.microsoft.com/office/drawing/2014/main" id="{D5D0F3BD-FDFB-467C-B571-D0154DC3C1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56" name="文本占位符 55">
            <a:extLst>
              <a:ext uri="{FF2B5EF4-FFF2-40B4-BE49-F238E27FC236}">
                <a16:creationId xmlns:a16="http://schemas.microsoft.com/office/drawing/2014/main" id="{D2DD4510-6FA8-467C-9B48-A340341FC7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57" name="文本占位符 56">
            <a:extLst>
              <a:ext uri="{FF2B5EF4-FFF2-40B4-BE49-F238E27FC236}">
                <a16:creationId xmlns:a16="http://schemas.microsoft.com/office/drawing/2014/main" id="{006DE1DD-74FB-49E8-A45D-C9DE53C125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7C7B4C-3069-43FA-A0BA-A9EE21D43E3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pic>
        <p:nvPicPr>
          <p:cNvPr id="8" name="图片占位符 7" descr="会议室里的人们&#10;&#10;描述已自动生成">
            <a:extLst>
              <a:ext uri="{FF2B5EF4-FFF2-40B4-BE49-F238E27FC236}">
                <a16:creationId xmlns:a16="http://schemas.microsoft.com/office/drawing/2014/main" id="{EE28ACE2-1D0A-4765-9A2F-59ECA96B0E38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960A9E9-AE3E-4CC6-A571-EFAD35FE9BF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SRAD</a:t>
            </a:r>
            <a:r>
              <a:rPr lang="zh-CN" altLang="en-US" dirty="0"/>
              <a:t>滤波器）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36E5BB7-6C25-45E8-A3C1-314AF9E7C5E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差分图像滤波处理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E15405-CB12-4395-9075-E09315BD5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4748" y="800571"/>
            <a:ext cx="4501026" cy="29103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60803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>
            <a:extLst>
              <a:ext uri="{FF2B5EF4-FFF2-40B4-BE49-F238E27FC236}">
                <a16:creationId xmlns:a16="http://schemas.microsoft.com/office/drawing/2014/main" id="{FC47BFBB-753D-49D4-A816-0A341C219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B8E7CDE4-8234-4A5F-B751-EC30AAF6636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FUTURE OUTLOOK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B0B88DE1-A385-45D3-9CA4-57C073C0FEB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伍</a:t>
            </a:r>
          </a:p>
        </p:txBody>
      </p:sp>
    </p:spTree>
    <p:extLst>
      <p:ext uri="{BB962C8B-B14F-4D97-AF65-F5344CB8AC3E}">
        <p14:creationId xmlns:p14="http://schemas.microsoft.com/office/powerpoint/2010/main" val="3585094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35D431B5-3F04-41CD-82E7-70557AD21272}"/>
              </a:ext>
            </a:extLst>
          </p:cNvPr>
          <p:cNvGrpSpPr/>
          <p:nvPr/>
        </p:nvGrpSpPr>
        <p:grpSpPr>
          <a:xfrm>
            <a:off x="-3" y="2681273"/>
            <a:ext cx="1997077" cy="576000"/>
            <a:chOff x="-2" y="2681273"/>
            <a:chExt cx="1980000" cy="576000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CE45173-65D9-490F-AB40-D5088CEB2561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28D794F-60E9-440C-8FA6-57186576EE50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F3F16DF7-FACC-467A-B486-0BC59A91BE96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B717B791-5279-4A3A-AE2F-13D255641F64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72AD4307-094B-4223-85C8-67130CB086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A1F7760A-78E2-4034-8FB3-8F15659CDE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6EF98570-9395-4217-9E5E-BAAA26381A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1F07550D-64E3-461E-AD52-5DB432C9EED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95AF6AA8-F184-402A-B657-6074297C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前端页面的优化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7280F81D-DCCC-4B66-AABC-F84200CC767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FRONT-END PAGE OPTIMIZATION</a:t>
            </a:r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0C40DBC9-CA40-40BB-BFFE-89EA0CC50FA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562854" y="1642719"/>
            <a:ext cx="3983862" cy="42473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前端页面需求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10B50EC5-EDF6-4F70-A104-C2BB6F661BB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62854" y="2306162"/>
            <a:ext cx="6285218" cy="2256110"/>
          </a:xfrm>
        </p:spPr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动态加载、响应式设计等功能的实现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更好的人机交互</a:t>
            </a:r>
            <a:r>
              <a:rPr lang="en-US" altLang="zh-CN" dirty="0"/>
              <a:t> </a:t>
            </a:r>
            <a:r>
              <a:rPr lang="zh-CN" altLang="en-US" dirty="0"/>
              <a:t>如：加载对比的过程中加入进度条等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D9598A22-9896-4E46-9A96-24E974A9778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264326" y="2285030"/>
            <a:ext cx="4046538" cy="187546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sp>
        <p:nvSpPr>
          <p:cNvPr id="35" name="iconfont-1187-868386">
            <a:extLst>
              <a:ext uri="{FF2B5EF4-FFF2-40B4-BE49-F238E27FC236}">
                <a16:creationId xmlns:a16="http://schemas.microsoft.com/office/drawing/2014/main" id="{87494DD7-0D01-4D8C-B35A-0FBF2D7B4042}"/>
              </a:ext>
            </a:extLst>
          </p:cNvPr>
          <p:cNvSpPr>
            <a:spLocks noChangeAspect="1"/>
          </p:cNvSpPr>
          <p:nvPr/>
        </p:nvSpPr>
        <p:spPr bwMode="auto">
          <a:xfrm>
            <a:off x="2801298" y="5393588"/>
            <a:ext cx="293722" cy="250233"/>
          </a:xfrm>
          <a:custGeom>
            <a:avLst/>
            <a:gdLst>
              <a:gd name="T0" fmla="*/ 12330 w 12804"/>
              <a:gd name="T1" fmla="*/ 2371 h 10907"/>
              <a:gd name="T2" fmla="*/ 11382 w 12804"/>
              <a:gd name="T3" fmla="*/ 2371 h 10907"/>
              <a:gd name="T4" fmla="*/ 11382 w 12804"/>
              <a:gd name="T5" fmla="*/ 3319 h 10907"/>
              <a:gd name="T6" fmla="*/ 10907 w 12804"/>
              <a:gd name="T7" fmla="*/ 3793 h 10907"/>
              <a:gd name="T8" fmla="*/ 10433 w 12804"/>
              <a:gd name="T9" fmla="*/ 3319 h 10907"/>
              <a:gd name="T10" fmla="*/ 10433 w 12804"/>
              <a:gd name="T11" fmla="*/ 2371 h 10907"/>
              <a:gd name="T12" fmla="*/ 9485 w 12804"/>
              <a:gd name="T13" fmla="*/ 2371 h 10907"/>
              <a:gd name="T14" fmla="*/ 9010 w 12804"/>
              <a:gd name="T15" fmla="*/ 1897 h 10907"/>
              <a:gd name="T16" fmla="*/ 9485 w 12804"/>
              <a:gd name="T17" fmla="*/ 1422 h 10907"/>
              <a:gd name="T18" fmla="*/ 10433 w 12804"/>
              <a:gd name="T19" fmla="*/ 1422 h 10907"/>
              <a:gd name="T20" fmla="*/ 10433 w 12804"/>
              <a:gd name="T21" fmla="*/ 474 h 10907"/>
              <a:gd name="T22" fmla="*/ 10907 w 12804"/>
              <a:gd name="T23" fmla="*/ 0 h 10907"/>
              <a:gd name="T24" fmla="*/ 11382 w 12804"/>
              <a:gd name="T25" fmla="*/ 474 h 10907"/>
              <a:gd name="T26" fmla="*/ 11382 w 12804"/>
              <a:gd name="T27" fmla="*/ 1422 h 10907"/>
              <a:gd name="T28" fmla="*/ 12330 w 12804"/>
              <a:gd name="T29" fmla="*/ 1422 h 10907"/>
              <a:gd name="T30" fmla="*/ 12804 w 12804"/>
              <a:gd name="T31" fmla="*/ 1897 h 10907"/>
              <a:gd name="T32" fmla="*/ 12330 w 12804"/>
              <a:gd name="T33" fmla="*/ 2371 h 10907"/>
              <a:gd name="T34" fmla="*/ 9485 w 12804"/>
              <a:gd name="T35" fmla="*/ 4031 h 10907"/>
              <a:gd name="T36" fmla="*/ 8773 w 12804"/>
              <a:gd name="T37" fmla="*/ 4742 h 10907"/>
              <a:gd name="T38" fmla="*/ 8062 w 12804"/>
              <a:gd name="T39" fmla="*/ 4031 h 10907"/>
              <a:gd name="T40" fmla="*/ 8773 w 12804"/>
              <a:gd name="T41" fmla="*/ 3319 h 10907"/>
              <a:gd name="T42" fmla="*/ 9485 w 12804"/>
              <a:gd name="T43" fmla="*/ 4031 h 10907"/>
              <a:gd name="T44" fmla="*/ 7588 w 12804"/>
              <a:gd name="T45" fmla="*/ 2371 h 10907"/>
              <a:gd name="T46" fmla="*/ 948 w 12804"/>
              <a:gd name="T47" fmla="*/ 2371 h 10907"/>
              <a:gd name="T48" fmla="*/ 948 w 12804"/>
              <a:gd name="T49" fmla="*/ 8980 h 10907"/>
              <a:gd name="T50" fmla="*/ 3764 w 12804"/>
              <a:gd name="T51" fmla="*/ 4327 h 10907"/>
              <a:gd name="T52" fmla="*/ 6868 w 12804"/>
              <a:gd name="T53" fmla="*/ 9010 h 10907"/>
              <a:gd name="T54" fmla="*/ 8454 w 12804"/>
              <a:gd name="T55" fmla="*/ 6639 h 10907"/>
              <a:gd name="T56" fmla="*/ 9959 w 12804"/>
              <a:gd name="T57" fmla="*/ 8980 h 10907"/>
              <a:gd name="T58" fmla="*/ 10433 w 12804"/>
              <a:gd name="T59" fmla="*/ 8980 h 10907"/>
              <a:gd name="T60" fmla="*/ 10433 w 12804"/>
              <a:gd name="T61" fmla="*/ 6165 h 10907"/>
              <a:gd name="T62" fmla="*/ 10907 w 12804"/>
              <a:gd name="T63" fmla="*/ 5690 h 10907"/>
              <a:gd name="T64" fmla="*/ 11382 w 12804"/>
              <a:gd name="T65" fmla="*/ 6165 h 10907"/>
              <a:gd name="T66" fmla="*/ 11382 w 12804"/>
              <a:gd name="T67" fmla="*/ 9959 h 10907"/>
              <a:gd name="T68" fmla="*/ 10433 w 12804"/>
              <a:gd name="T69" fmla="*/ 10907 h 10907"/>
              <a:gd name="T70" fmla="*/ 948 w 12804"/>
              <a:gd name="T71" fmla="*/ 10907 h 10907"/>
              <a:gd name="T72" fmla="*/ 0 w 12804"/>
              <a:gd name="T73" fmla="*/ 9959 h 10907"/>
              <a:gd name="T74" fmla="*/ 0 w 12804"/>
              <a:gd name="T75" fmla="*/ 2371 h 10907"/>
              <a:gd name="T76" fmla="*/ 948 w 12804"/>
              <a:gd name="T77" fmla="*/ 1422 h 10907"/>
              <a:gd name="T78" fmla="*/ 7588 w 12804"/>
              <a:gd name="T79" fmla="*/ 1422 h 10907"/>
              <a:gd name="T80" fmla="*/ 8062 w 12804"/>
              <a:gd name="T81" fmla="*/ 1897 h 10907"/>
              <a:gd name="T82" fmla="*/ 7588 w 12804"/>
              <a:gd name="T83" fmla="*/ 2371 h 10907"/>
              <a:gd name="T84" fmla="*/ 7588 w 12804"/>
              <a:gd name="T85" fmla="*/ 2371 h 10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804" h="10907">
                <a:moveTo>
                  <a:pt x="12330" y="2371"/>
                </a:moveTo>
                <a:lnTo>
                  <a:pt x="11382" y="2371"/>
                </a:lnTo>
                <a:lnTo>
                  <a:pt x="11382" y="3319"/>
                </a:lnTo>
                <a:cubicBezTo>
                  <a:pt x="11382" y="3581"/>
                  <a:pt x="11169" y="3793"/>
                  <a:pt x="10907" y="3793"/>
                </a:cubicBezTo>
                <a:cubicBezTo>
                  <a:pt x="10646" y="3793"/>
                  <a:pt x="10433" y="3581"/>
                  <a:pt x="10433" y="3319"/>
                </a:cubicBezTo>
                <a:lnTo>
                  <a:pt x="10433" y="2371"/>
                </a:lnTo>
                <a:lnTo>
                  <a:pt x="9485" y="2371"/>
                </a:lnTo>
                <a:cubicBezTo>
                  <a:pt x="9223" y="2371"/>
                  <a:pt x="9010" y="2158"/>
                  <a:pt x="9010" y="1897"/>
                </a:cubicBezTo>
                <a:cubicBezTo>
                  <a:pt x="9010" y="1635"/>
                  <a:pt x="9223" y="1422"/>
                  <a:pt x="9485" y="1422"/>
                </a:cubicBezTo>
                <a:lnTo>
                  <a:pt x="10433" y="1422"/>
                </a:lnTo>
                <a:lnTo>
                  <a:pt x="10433" y="474"/>
                </a:lnTo>
                <a:cubicBezTo>
                  <a:pt x="10433" y="212"/>
                  <a:pt x="10646" y="0"/>
                  <a:pt x="10907" y="0"/>
                </a:cubicBezTo>
                <a:cubicBezTo>
                  <a:pt x="11169" y="0"/>
                  <a:pt x="11382" y="212"/>
                  <a:pt x="11382" y="474"/>
                </a:cubicBezTo>
                <a:lnTo>
                  <a:pt x="11382" y="1422"/>
                </a:lnTo>
                <a:lnTo>
                  <a:pt x="12330" y="1422"/>
                </a:lnTo>
                <a:cubicBezTo>
                  <a:pt x="12592" y="1422"/>
                  <a:pt x="12804" y="1635"/>
                  <a:pt x="12804" y="1897"/>
                </a:cubicBezTo>
                <a:cubicBezTo>
                  <a:pt x="12804" y="2158"/>
                  <a:pt x="12592" y="2371"/>
                  <a:pt x="12330" y="2371"/>
                </a:cubicBezTo>
                <a:close/>
                <a:moveTo>
                  <a:pt x="9485" y="4031"/>
                </a:moveTo>
                <a:cubicBezTo>
                  <a:pt x="9485" y="4423"/>
                  <a:pt x="9166" y="4742"/>
                  <a:pt x="8773" y="4742"/>
                </a:cubicBezTo>
                <a:cubicBezTo>
                  <a:pt x="8381" y="4742"/>
                  <a:pt x="8062" y="4423"/>
                  <a:pt x="8062" y="4031"/>
                </a:cubicBezTo>
                <a:cubicBezTo>
                  <a:pt x="8062" y="3638"/>
                  <a:pt x="8381" y="3319"/>
                  <a:pt x="8773" y="3319"/>
                </a:cubicBezTo>
                <a:cubicBezTo>
                  <a:pt x="9166" y="3319"/>
                  <a:pt x="9485" y="3638"/>
                  <a:pt x="9485" y="4031"/>
                </a:cubicBezTo>
                <a:close/>
                <a:moveTo>
                  <a:pt x="7588" y="2371"/>
                </a:moveTo>
                <a:lnTo>
                  <a:pt x="948" y="2371"/>
                </a:lnTo>
                <a:lnTo>
                  <a:pt x="948" y="8980"/>
                </a:lnTo>
                <a:cubicBezTo>
                  <a:pt x="949" y="8977"/>
                  <a:pt x="1987" y="4327"/>
                  <a:pt x="3764" y="4327"/>
                </a:cubicBezTo>
                <a:cubicBezTo>
                  <a:pt x="4935" y="4327"/>
                  <a:pt x="6126" y="7923"/>
                  <a:pt x="6868" y="9010"/>
                </a:cubicBezTo>
                <a:cubicBezTo>
                  <a:pt x="6868" y="9010"/>
                  <a:pt x="7450" y="6654"/>
                  <a:pt x="8454" y="6639"/>
                </a:cubicBezTo>
                <a:cubicBezTo>
                  <a:pt x="9447" y="6624"/>
                  <a:pt x="9959" y="8980"/>
                  <a:pt x="9959" y="8980"/>
                </a:cubicBezTo>
                <a:lnTo>
                  <a:pt x="10433" y="8980"/>
                </a:lnTo>
                <a:lnTo>
                  <a:pt x="10433" y="6165"/>
                </a:lnTo>
                <a:cubicBezTo>
                  <a:pt x="10433" y="5903"/>
                  <a:pt x="10646" y="5690"/>
                  <a:pt x="10907" y="5690"/>
                </a:cubicBezTo>
                <a:cubicBezTo>
                  <a:pt x="11169" y="5690"/>
                  <a:pt x="11382" y="5903"/>
                  <a:pt x="11382" y="6165"/>
                </a:cubicBezTo>
                <a:lnTo>
                  <a:pt x="11382" y="9959"/>
                </a:lnTo>
                <a:cubicBezTo>
                  <a:pt x="11382" y="10483"/>
                  <a:pt x="10957" y="10907"/>
                  <a:pt x="10433" y="10907"/>
                </a:cubicBezTo>
                <a:lnTo>
                  <a:pt x="948" y="10907"/>
                </a:lnTo>
                <a:cubicBezTo>
                  <a:pt x="424" y="10907"/>
                  <a:pt x="0" y="10483"/>
                  <a:pt x="0" y="9959"/>
                </a:cubicBezTo>
                <a:lnTo>
                  <a:pt x="0" y="2371"/>
                </a:lnTo>
                <a:cubicBezTo>
                  <a:pt x="0" y="1847"/>
                  <a:pt x="424" y="1422"/>
                  <a:pt x="948" y="1422"/>
                </a:cubicBezTo>
                <a:lnTo>
                  <a:pt x="7588" y="1422"/>
                </a:lnTo>
                <a:cubicBezTo>
                  <a:pt x="7850" y="1422"/>
                  <a:pt x="8062" y="1635"/>
                  <a:pt x="8062" y="1897"/>
                </a:cubicBezTo>
                <a:cubicBezTo>
                  <a:pt x="8062" y="2158"/>
                  <a:pt x="7850" y="2371"/>
                  <a:pt x="7588" y="2371"/>
                </a:cubicBezTo>
                <a:close/>
                <a:moveTo>
                  <a:pt x="7588" y="2371"/>
                </a:moveTo>
                <a:close/>
              </a:path>
            </a:pathLst>
          </a:custGeom>
          <a:solidFill>
            <a:srgbClr val="01A0C7"/>
          </a:solidFill>
          <a:ln>
            <a:noFill/>
          </a:ln>
        </p:spPr>
      </p:sp>
      <p:sp>
        <p:nvSpPr>
          <p:cNvPr id="37" name="logic-not-symbol_31303">
            <a:extLst>
              <a:ext uri="{FF2B5EF4-FFF2-40B4-BE49-F238E27FC236}">
                <a16:creationId xmlns:a16="http://schemas.microsoft.com/office/drawing/2014/main" id="{2A46EFF0-2BD5-4E21-90BE-FB277A6092EE}"/>
              </a:ext>
            </a:extLst>
          </p:cNvPr>
          <p:cNvSpPr>
            <a:spLocks noChangeAspect="1"/>
          </p:cNvSpPr>
          <p:nvPr/>
        </p:nvSpPr>
        <p:spPr bwMode="auto">
          <a:xfrm>
            <a:off x="3687506" y="5408717"/>
            <a:ext cx="293722" cy="219975"/>
          </a:xfrm>
          <a:custGeom>
            <a:avLst/>
            <a:gdLst>
              <a:gd name="connsiteX0" fmla="*/ 75921 w 607639"/>
              <a:gd name="connsiteY0" fmla="*/ 354017 h 455076"/>
              <a:gd name="connsiteX1" fmla="*/ 50644 w 607639"/>
              <a:gd name="connsiteY1" fmla="*/ 379260 h 455076"/>
              <a:gd name="connsiteX2" fmla="*/ 75921 w 607639"/>
              <a:gd name="connsiteY2" fmla="*/ 404502 h 455076"/>
              <a:gd name="connsiteX3" fmla="*/ 531629 w 607639"/>
              <a:gd name="connsiteY3" fmla="*/ 404502 h 455076"/>
              <a:gd name="connsiteX4" fmla="*/ 556995 w 607639"/>
              <a:gd name="connsiteY4" fmla="*/ 379260 h 455076"/>
              <a:gd name="connsiteX5" fmla="*/ 531629 w 607639"/>
              <a:gd name="connsiteY5" fmla="*/ 354017 h 455076"/>
              <a:gd name="connsiteX6" fmla="*/ 329142 w 607639"/>
              <a:gd name="connsiteY6" fmla="*/ 354017 h 455076"/>
              <a:gd name="connsiteX7" fmla="*/ 531597 w 607639"/>
              <a:gd name="connsiteY7" fmla="*/ 75924 h 455076"/>
              <a:gd name="connsiteX8" fmla="*/ 549485 w 607639"/>
              <a:gd name="connsiteY8" fmla="*/ 83320 h 455076"/>
              <a:gd name="connsiteX9" fmla="*/ 600124 w 607639"/>
              <a:gd name="connsiteY9" fmla="*/ 133868 h 455076"/>
              <a:gd name="connsiteX10" fmla="*/ 605641 w 607639"/>
              <a:gd name="connsiteY10" fmla="*/ 142041 h 455076"/>
              <a:gd name="connsiteX11" fmla="*/ 605641 w 607639"/>
              <a:gd name="connsiteY11" fmla="*/ 161408 h 455076"/>
              <a:gd name="connsiteX12" fmla="*/ 600124 w 607639"/>
              <a:gd name="connsiteY12" fmla="*/ 169581 h 455076"/>
              <a:gd name="connsiteX13" fmla="*/ 549485 w 607639"/>
              <a:gd name="connsiteY13" fmla="*/ 220130 h 455076"/>
              <a:gd name="connsiteX14" fmla="*/ 531597 w 607639"/>
              <a:gd name="connsiteY14" fmla="*/ 227503 h 455076"/>
              <a:gd name="connsiteX15" fmla="*/ 513709 w 607639"/>
              <a:gd name="connsiteY15" fmla="*/ 220130 h 455076"/>
              <a:gd name="connsiteX16" fmla="*/ 513709 w 607639"/>
              <a:gd name="connsiteY16" fmla="*/ 184417 h 455076"/>
              <a:gd name="connsiteX17" fmla="*/ 521185 w 607639"/>
              <a:gd name="connsiteY17" fmla="*/ 176955 h 455076"/>
              <a:gd name="connsiteX18" fmla="*/ 430410 w 607639"/>
              <a:gd name="connsiteY18" fmla="*/ 176955 h 455076"/>
              <a:gd name="connsiteX19" fmla="*/ 405046 w 607639"/>
              <a:gd name="connsiteY19" fmla="*/ 151725 h 455076"/>
              <a:gd name="connsiteX20" fmla="*/ 430410 w 607639"/>
              <a:gd name="connsiteY20" fmla="*/ 126495 h 455076"/>
              <a:gd name="connsiteX21" fmla="*/ 521185 w 607639"/>
              <a:gd name="connsiteY21" fmla="*/ 126495 h 455076"/>
              <a:gd name="connsiteX22" fmla="*/ 513709 w 607639"/>
              <a:gd name="connsiteY22" fmla="*/ 119033 h 455076"/>
              <a:gd name="connsiteX23" fmla="*/ 513709 w 607639"/>
              <a:gd name="connsiteY23" fmla="*/ 83320 h 455076"/>
              <a:gd name="connsiteX24" fmla="*/ 531597 w 607639"/>
              <a:gd name="connsiteY24" fmla="*/ 75924 h 455076"/>
              <a:gd name="connsiteX25" fmla="*/ 177190 w 607639"/>
              <a:gd name="connsiteY25" fmla="*/ 0 h 455076"/>
              <a:gd name="connsiteX26" fmla="*/ 227856 w 607639"/>
              <a:gd name="connsiteY26" fmla="*/ 0 h 455076"/>
              <a:gd name="connsiteX27" fmla="*/ 227856 w 607639"/>
              <a:gd name="connsiteY27" fmla="*/ 116009 h 455076"/>
              <a:gd name="connsiteX28" fmla="*/ 220466 w 607639"/>
              <a:gd name="connsiteY28" fmla="*/ 108542 h 455076"/>
              <a:gd name="connsiteX29" fmla="*/ 184581 w 607639"/>
              <a:gd name="connsiteY29" fmla="*/ 108542 h 455076"/>
              <a:gd name="connsiteX30" fmla="*/ 177190 w 607639"/>
              <a:gd name="connsiteY30" fmla="*/ 116009 h 455076"/>
              <a:gd name="connsiteX31" fmla="*/ 75921 w 607639"/>
              <a:gd name="connsiteY31" fmla="*/ 0 h 455076"/>
              <a:gd name="connsiteX32" fmla="*/ 126565 w 607639"/>
              <a:gd name="connsiteY32" fmla="*/ 0 h 455076"/>
              <a:gd name="connsiteX33" fmla="*/ 126565 w 607639"/>
              <a:gd name="connsiteY33" fmla="*/ 176964 h 455076"/>
              <a:gd name="connsiteX34" fmla="*/ 142230 w 607639"/>
              <a:gd name="connsiteY34" fmla="*/ 200340 h 455076"/>
              <a:gd name="connsiteX35" fmla="*/ 169822 w 607639"/>
              <a:gd name="connsiteY35" fmla="*/ 194918 h 455076"/>
              <a:gd name="connsiteX36" fmla="*/ 202576 w 607639"/>
              <a:gd name="connsiteY36" fmla="*/ 162210 h 455076"/>
              <a:gd name="connsiteX37" fmla="*/ 235241 w 607639"/>
              <a:gd name="connsiteY37" fmla="*/ 194918 h 455076"/>
              <a:gd name="connsiteX38" fmla="*/ 253131 w 607639"/>
              <a:gd name="connsiteY38" fmla="*/ 202296 h 455076"/>
              <a:gd name="connsiteX39" fmla="*/ 262833 w 607639"/>
              <a:gd name="connsiteY39" fmla="*/ 200340 h 455076"/>
              <a:gd name="connsiteX40" fmla="*/ 278498 w 607639"/>
              <a:gd name="connsiteY40" fmla="*/ 176964 h 455076"/>
              <a:gd name="connsiteX41" fmla="*/ 278498 w 607639"/>
              <a:gd name="connsiteY41" fmla="*/ 0 h 455076"/>
              <a:gd name="connsiteX42" fmla="*/ 329142 w 607639"/>
              <a:gd name="connsiteY42" fmla="*/ 0 h 455076"/>
              <a:gd name="connsiteX43" fmla="*/ 354419 w 607639"/>
              <a:gd name="connsiteY43" fmla="*/ 25331 h 455076"/>
              <a:gd name="connsiteX44" fmla="*/ 354419 w 607639"/>
              <a:gd name="connsiteY44" fmla="*/ 303443 h 455076"/>
              <a:gd name="connsiteX45" fmla="*/ 531629 w 607639"/>
              <a:gd name="connsiteY45" fmla="*/ 303443 h 455076"/>
              <a:gd name="connsiteX46" fmla="*/ 607639 w 607639"/>
              <a:gd name="connsiteY46" fmla="*/ 379260 h 455076"/>
              <a:gd name="connsiteX47" fmla="*/ 531629 w 607639"/>
              <a:gd name="connsiteY47" fmla="*/ 455076 h 455076"/>
              <a:gd name="connsiteX48" fmla="*/ 75921 w 607639"/>
              <a:gd name="connsiteY48" fmla="*/ 455076 h 455076"/>
              <a:gd name="connsiteX49" fmla="*/ 0 w 607639"/>
              <a:gd name="connsiteY49" fmla="*/ 379260 h 455076"/>
              <a:gd name="connsiteX50" fmla="*/ 50644 w 607639"/>
              <a:gd name="connsiteY50" fmla="*/ 308065 h 455076"/>
              <a:gd name="connsiteX51" fmla="*/ 50644 w 607639"/>
              <a:gd name="connsiteY51" fmla="*/ 25331 h 455076"/>
              <a:gd name="connsiteX52" fmla="*/ 75921 w 607639"/>
              <a:gd name="connsiteY52" fmla="*/ 0 h 45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7639" h="455076">
                <a:moveTo>
                  <a:pt x="75921" y="354017"/>
                </a:moveTo>
                <a:cubicBezTo>
                  <a:pt x="61947" y="354017"/>
                  <a:pt x="50644" y="365305"/>
                  <a:pt x="50644" y="379260"/>
                </a:cubicBezTo>
                <a:cubicBezTo>
                  <a:pt x="50644" y="393214"/>
                  <a:pt x="61947" y="404502"/>
                  <a:pt x="75921" y="404502"/>
                </a:cubicBezTo>
                <a:lnTo>
                  <a:pt x="531629" y="404502"/>
                </a:lnTo>
                <a:cubicBezTo>
                  <a:pt x="545603" y="404502"/>
                  <a:pt x="556995" y="393214"/>
                  <a:pt x="556995" y="379260"/>
                </a:cubicBezTo>
                <a:cubicBezTo>
                  <a:pt x="556995" y="365305"/>
                  <a:pt x="545603" y="354017"/>
                  <a:pt x="531629" y="354017"/>
                </a:cubicBezTo>
                <a:lnTo>
                  <a:pt x="329142" y="354017"/>
                </a:lnTo>
                <a:close/>
                <a:moveTo>
                  <a:pt x="531597" y="75924"/>
                </a:moveTo>
                <a:cubicBezTo>
                  <a:pt x="538072" y="75924"/>
                  <a:pt x="544546" y="78390"/>
                  <a:pt x="549485" y="83320"/>
                </a:cubicBezTo>
                <a:lnTo>
                  <a:pt x="600124" y="133868"/>
                </a:lnTo>
                <a:cubicBezTo>
                  <a:pt x="602438" y="136178"/>
                  <a:pt x="604306" y="138932"/>
                  <a:pt x="605641" y="142041"/>
                </a:cubicBezTo>
                <a:cubicBezTo>
                  <a:pt x="608133" y="148260"/>
                  <a:pt x="608133" y="155189"/>
                  <a:pt x="605641" y="161408"/>
                </a:cubicBezTo>
                <a:cubicBezTo>
                  <a:pt x="604306" y="164517"/>
                  <a:pt x="602438" y="167271"/>
                  <a:pt x="600124" y="169581"/>
                </a:cubicBezTo>
                <a:lnTo>
                  <a:pt x="549485" y="220130"/>
                </a:lnTo>
                <a:cubicBezTo>
                  <a:pt x="544591" y="225016"/>
                  <a:pt x="538094" y="227503"/>
                  <a:pt x="531597" y="227503"/>
                </a:cubicBezTo>
                <a:cubicBezTo>
                  <a:pt x="525190" y="227503"/>
                  <a:pt x="518693" y="225016"/>
                  <a:pt x="513709" y="220130"/>
                </a:cubicBezTo>
                <a:cubicBezTo>
                  <a:pt x="503831" y="210269"/>
                  <a:pt x="503831" y="194278"/>
                  <a:pt x="513709" y="184417"/>
                </a:cubicBezTo>
                <a:lnTo>
                  <a:pt x="521185" y="176955"/>
                </a:lnTo>
                <a:lnTo>
                  <a:pt x="430410" y="176955"/>
                </a:lnTo>
                <a:cubicBezTo>
                  <a:pt x="416349" y="176955"/>
                  <a:pt x="405046" y="165672"/>
                  <a:pt x="405046" y="151725"/>
                </a:cubicBezTo>
                <a:cubicBezTo>
                  <a:pt x="405046" y="137777"/>
                  <a:pt x="416349" y="126495"/>
                  <a:pt x="430410" y="126495"/>
                </a:cubicBezTo>
                <a:lnTo>
                  <a:pt x="521185" y="126495"/>
                </a:lnTo>
                <a:lnTo>
                  <a:pt x="513709" y="119033"/>
                </a:lnTo>
                <a:cubicBezTo>
                  <a:pt x="503831" y="109172"/>
                  <a:pt x="503831" y="93181"/>
                  <a:pt x="513709" y="83320"/>
                </a:cubicBezTo>
                <a:cubicBezTo>
                  <a:pt x="518648" y="78390"/>
                  <a:pt x="525123" y="75924"/>
                  <a:pt x="531597" y="75924"/>
                </a:cubicBezTo>
                <a:close/>
                <a:moveTo>
                  <a:pt x="177190" y="0"/>
                </a:moveTo>
                <a:lnTo>
                  <a:pt x="227856" y="0"/>
                </a:lnTo>
                <a:lnTo>
                  <a:pt x="227856" y="116009"/>
                </a:lnTo>
                <a:lnTo>
                  <a:pt x="220466" y="108542"/>
                </a:lnTo>
                <a:cubicBezTo>
                  <a:pt x="210493" y="98674"/>
                  <a:pt x="194554" y="98674"/>
                  <a:pt x="184581" y="108542"/>
                </a:cubicBezTo>
                <a:lnTo>
                  <a:pt x="177190" y="116009"/>
                </a:lnTo>
                <a:close/>
                <a:moveTo>
                  <a:pt x="75921" y="0"/>
                </a:moveTo>
                <a:lnTo>
                  <a:pt x="126565" y="0"/>
                </a:lnTo>
                <a:lnTo>
                  <a:pt x="126565" y="176964"/>
                </a:lnTo>
                <a:cubicBezTo>
                  <a:pt x="126565" y="187186"/>
                  <a:pt x="132707" y="196429"/>
                  <a:pt x="142230" y="200340"/>
                </a:cubicBezTo>
                <a:cubicBezTo>
                  <a:pt x="151665" y="204251"/>
                  <a:pt x="162523" y="202118"/>
                  <a:pt x="169822" y="194918"/>
                </a:cubicBezTo>
                <a:lnTo>
                  <a:pt x="202576" y="162210"/>
                </a:lnTo>
                <a:lnTo>
                  <a:pt x="235241" y="194918"/>
                </a:lnTo>
                <a:cubicBezTo>
                  <a:pt x="240136" y="199718"/>
                  <a:pt x="246545" y="202296"/>
                  <a:pt x="253131" y="202296"/>
                </a:cubicBezTo>
                <a:cubicBezTo>
                  <a:pt x="256424" y="202296"/>
                  <a:pt x="259718" y="201673"/>
                  <a:pt x="262833" y="200340"/>
                </a:cubicBezTo>
                <a:cubicBezTo>
                  <a:pt x="272356" y="196429"/>
                  <a:pt x="278498" y="187186"/>
                  <a:pt x="278498" y="176964"/>
                </a:cubicBezTo>
                <a:lnTo>
                  <a:pt x="278498" y="0"/>
                </a:lnTo>
                <a:lnTo>
                  <a:pt x="329142" y="0"/>
                </a:lnTo>
                <a:cubicBezTo>
                  <a:pt x="343116" y="0"/>
                  <a:pt x="354419" y="11377"/>
                  <a:pt x="354419" y="25331"/>
                </a:cubicBezTo>
                <a:lnTo>
                  <a:pt x="354419" y="303443"/>
                </a:lnTo>
                <a:lnTo>
                  <a:pt x="531629" y="303443"/>
                </a:lnTo>
                <a:cubicBezTo>
                  <a:pt x="573550" y="303443"/>
                  <a:pt x="607639" y="337485"/>
                  <a:pt x="607639" y="379260"/>
                </a:cubicBezTo>
                <a:cubicBezTo>
                  <a:pt x="607639" y="421034"/>
                  <a:pt x="573550" y="455076"/>
                  <a:pt x="531629" y="455076"/>
                </a:cubicBezTo>
                <a:lnTo>
                  <a:pt x="75921" y="455076"/>
                </a:lnTo>
                <a:cubicBezTo>
                  <a:pt x="34089" y="455076"/>
                  <a:pt x="0" y="421034"/>
                  <a:pt x="0" y="379260"/>
                </a:cubicBezTo>
                <a:cubicBezTo>
                  <a:pt x="0" y="346373"/>
                  <a:pt x="21272" y="318553"/>
                  <a:pt x="50644" y="308065"/>
                </a:cubicBezTo>
                <a:lnTo>
                  <a:pt x="50644" y="25331"/>
                </a:lnTo>
                <a:cubicBezTo>
                  <a:pt x="50644" y="11377"/>
                  <a:pt x="61947" y="0"/>
                  <a:pt x="75921" y="0"/>
                </a:cubicBezTo>
                <a:close/>
              </a:path>
            </a:pathLst>
          </a:custGeom>
          <a:solidFill>
            <a:srgbClr val="01A0C7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40" name="iconfont-11253-5327369">
            <a:extLst>
              <a:ext uri="{FF2B5EF4-FFF2-40B4-BE49-F238E27FC236}">
                <a16:creationId xmlns:a16="http://schemas.microsoft.com/office/drawing/2014/main" id="{D3B2B4FA-8ABF-4155-9016-230BE4B67D54}"/>
              </a:ext>
            </a:extLst>
          </p:cNvPr>
          <p:cNvSpPr>
            <a:spLocks noChangeAspect="1"/>
          </p:cNvSpPr>
          <p:nvPr/>
        </p:nvSpPr>
        <p:spPr bwMode="auto">
          <a:xfrm>
            <a:off x="7663111" y="5394393"/>
            <a:ext cx="293722" cy="248624"/>
          </a:xfrm>
          <a:custGeom>
            <a:avLst/>
            <a:gdLst>
              <a:gd name="T0" fmla="*/ 9718 w 10000"/>
              <a:gd name="T1" fmla="*/ 8180 h 8463"/>
              <a:gd name="T2" fmla="*/ 283 w 10000"/>
              <a:gd name="T3" fmla="*/ 8180 h 8463"/>
              <a:gd name="T4" fmla="*/ 283 w 10000"/>
              <a:gd name="T5" fmla="*/ 283 h 8463"/>
              <a:gd name="T6" fmla="*/ 9719 w 10000"/>
              <a:gd name="T7" fmla="*/ 283 h 8463"/>
              <a:gd name="T8" fmla="*/ 3075 w 10000"/>
              <a:gd name="T9" fmla="*/ 1729 h 8463"/>
              <a:gd name="T10" fmla="*/ 960 w 10000"/>
              <a:gd name="T11" fmla="*/ 1537 h 8463"/>
              <a:gd name="T12" fmla="*/ 769 w 10000"/>
              <a:gd name="T13" fmla="*/ 2883 h 8463"/>
              <a:gd name="T14" fmla="*/ 2884 w 10000"/>
              <a:gd name="T15" fmla="*/ 3074 h 8463"/>
              <a:gd name="T16" fmla="*/ 3075 w 10000"/>
              <a:gd name="T17" fmla="*/ 5193 h 8463"/>
              <a:gd name="T18" fmla="*/ 2884 w 10000"/>
              <a:gd name="T19" fmla="*/ 3848 h 8463"/>
              <a:gd name="T20" fmla="*/ 769 w 10000"/>
              <a:gd name="T21" fmla="*/ 4039 h 8463"/>
              <a:gd name="T22" fmla="*/ 960 w 10000"/>
              <a:gd name="T23" fmla="*/ 5384 h 8463"/>
              <a:gd name="T24" fmla="*/ 3075 w 10000"/>
              <a:gd name="T25" fmla="*/ 5193 h 8463"/>
              <a:gd name="T26" fmla="*/ 3022 w 10000"/>
              <a:gd name="T27" fmla="*/ 6209 h 8463"/>
              <a:gd name="T28" fmla="*/ 823 w 10000"/>
              <a:gd name="T29" fmla="*/ 6209 h 8463"/>
              <a:gd name="T30" fmla="*/ 823 w 10000"/>
              <a:gd name="T31" fmla="*/ 7638 h 8463"/>
              <a:gd name="T32" fmla="*/ 3022 w 10000"/>
              <a:gd name="T33" fmla="*/ 7638 h 8463"/>
              <a:gd name="T34" fmla="*/ 6153 w 10000"/>
              <a:gd name="T35" fmla="*/ 1729 h 8463"/>
              <a:gd name="T36" fmla="*/ 4037 w 10000"/>
              <a:gd name="T37" fmla="*/ 1538 h 8463"/>
              <a:gd name="T38" fmla="*/ 3845 w 10000"/>
              <a:gd name="T39" fmla="*/ 2883 h 8463"/>
              <a:gd name="T40" fmla="*/ 5962 w 10000"/>
              <a:gd name="T41" fmla="*/ 3074 h 8463"/>
              <a:gd name="T42" fmla="*/ 6153 w 10000"/>
              <a:gd name="T43" fmla="*/ 5193 h 8463"/>
              <a:gd name="T44" fmla="*/ 5962 w 10000"/>
              <a:gd name="T45" fmla="*/ 3848 h 8463"/>
              <a:gd name="T46" fmla="*/ 3845 w 10000"/>
              <a:gd name="T47" fmla="*/ 4039 h 8463"/>
              <a:gd name="T48" fmla="*/ 4037 w 10000"/>
              <a:gd name="T49" fmla="*/ 5384 h 8463"/>
              <a:gd name="T50" fmla="*/ 6153 w 10000"/>
              <a:gd name="T51" fmla="*/ 5193 h 8463"/>
              <a:gd name="T52" fmla="*/ 6099 w 10000"/>
              <a:gd name="T53" fmla="*/ 6209 h 8463"/>
              <a:gd name="T54" fmla="*/ 3899 w 10000"/>
              <a:gd name="T55" fmla="*/ 6209 h 8463"/>
              <a:gd name="T56" fmla="*/ 3899 w 10000"/>
              <a:gd name="T57" fmla="*/ 7638 h 8463"/>
              <a:gd name="T58" fmla="*/ 6099 w 10000"/>
              <a:gd name="T59" fmla="*/ 7638 h 8463"/>
              <a:gd name="T60" fmla="*/ 9230 w 10000"/>
              <a:gd name="T61" fmla="*/ 1729 h 8463"/>
              <a:gd name="T62" fmla="*/ 7115 w 10000"/>
              <a:gd name="T63" fmla="*/ 1538 h 8463"/>
              <a:gd name="T64" fmla="*/ 6924 w 10000"/>
              <a:gd name="T65" fmla="*/ 2883 h 8463"/>
              <a:gd name="T66" fmla="*/ 9039 w 10000"/>
              <a:gd name="T67" fmla="*/ 3074 h 8463"/>
              <a:gd name="T68" fmla="*/ 9230 w 10000"/>
              <a:gd name="T69" fmla="*/ 5193 h 8463"/>
              <a:gd name="T70" fmla="*/ 9039 w 10000"/>
              <a:gd name="T71" fmla="*/ 3848 h 8463"/>
              <a:gd name="T72" fmla="*/ 6924 w 10000"/>
              <a:gd name="T73" fmla="*/ 4039 h 8463"/>
              <a:gd name="T74" fmla="*/ 7115 w 10000"/>
              <a:gd name="T75" fmla="*/ 5384 h 8463"/>
              <a:gd name="T76" fmla="*/ 9230 w 10000"/>
              <a:gd name="T77" fmla="*/ 5193 h 8463"/>
              <a:gd name="T78" fmla="*/ 9177 w 10000"/>
              <a:gd name="T79" fmla="*/ 6209 h 8463"/>
              <a:gd name="T80" fmla="*/ 6978 w 10000"/>
              <a:gd name="T81" fmla="*/ 6209 h 8463"/>
              <a:gd name="T82" fmla="*/ 6978 w 10000"/>
              <a:gd name="T83" fmla="*/ 7638 h 8463"/>
              <a:gd name="T84" fmla="*/ 9177 w 10000"/>
              <a:gd name="T85" fmla="*/ 7638 h 8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000" h="8463">
                <a:moveTo>
                  <a:pt x="10000" y="961"/>
                </a:moveTo>
                <a:lnTo>
                  <a:pt x="10000" y="7501"/>
                </a:lnTo>
                <a:cubicBezTo>
                  <a:pt x="10000" y="7765"/>
                  <a:pt x="9905" y="7991"/>
                  <a:pt x="9718" y="8180"/>
                </a:cubicBezTo>
                <a:cubicBezTo>
                  <a:pt x="9529" y="8369"/>
                  <a:pt x="9303" y="8463"/>
                  <a:pt x="9039" y="8463"/>
                </a:cubicBezTo>
                <a:lnTo>
                  <a:pt x="962" y="8463"/>
                </a:lnTo>
                <a:cubicBezTo>
                  <a:pt x="698" y="8463"/>
                  <a:pt x="472" y="8369"/>
                  <a:pt x="283" y="8180"/>
                </a:cubicBezTo>
                <a:cubicBezTo>
                  <a:pt x="94" y="7991"/>
                  <a:pt x="0" y="7765"/>
                  <a:pt x="0" y="7501"/>
                </a:cubicBezTo>
                <a:lnTo>
                  <a:pt x="0" y="961"/>
                </a:lnTo>
                <a:cubicBezTo>
                  <a:pt x="0" y="698"/>
                  <a:pt x="94" y="471"/>
                  <a:pt x="283" y="283"/>
                </a:cubicBezTo>
                <a:cubicBezTo>
                  <a:pt x="471" y="94"/>
                  <a:pt x="698" y="0"/>
                  <a:pt x="962" y="0"/>
                </a:cubicBezTo>
                <a:lnTo>
                  <a:pt x="9040" y="0"/>
                </a:lnTo>
                <a:cubicBezTo>
                  <a:pt x="9304" y="0"/>
                  <a:pt x="9530" y="95"/>
                  <a:pt x="9719" y="283"/>
                </a:cubicBezTo>
                <a:cubicBezTo>
                  <a:pt x="9905" y="469"/>
                  <a:pt x="10000" y="695"/>
                  <a:pt x="10000" y="961"/>
                </a:cubicBezTo>
                <a:close/>
                <a:moveTo>
                  <a:pt x="3075" y="2883"/>
                </a:moveTo>
                <a:lnTo>
                  <a:pt x="3075" y="1729"/>
                </a:lnTo>
                <a:cubicBezTo>
                  <a:pt x="3075" y="1672"/>
                  <a:pt x="3058" y="1626"/>
                  <a:pt x="3022" y="1591"/>
                </a:cubicBezTo>
                <a:cubicBezTo>
                  <a:pt x="2985" y="1555"/>
                  <a:pt x="2939" y="1537"/>
                  <a:pt x="2884" y="1537"/>
                </a:cubicBezTo>
                <a:lnTo>
                  <a:pt x="960" y="1537"/>
                </a:lnTo>
                <a:cubicBezTo>
                  <a:pt x="904" y="1537"/>
                  <a:pt x="858" y="1555"/>
                  <a:pt x="823" y="1591"/>
                </a:cubicBezTo>
                <a:cubicBezTo>
                  <a:pt x="787" y="1627"/>
                  <a:pt x="769" y="1674"/>
                  <a:pt x="769" y="1729"/>
                </a:cubicBezTo>
                <a:lnTo>
                  <a:pt x="769" y="2883"/>
                </a:lnTo>
                <a:cubicBezTo>
                  <a:pt x="769" y="2939"/>
                  <a:pt x="787" y="2985"/>
                  <a:pt x="823" y="3020"/>
                </a:cubicBezTo>
                <a:cubicBezTo>
                  <a:pt x="859" y="3056"/>
                  <a:pt x="905" y="3074"/>
                  <a:pt x="960" y="3074"/>
                </a:cubicBezTo>
                <a:lnTo>
                  <a:pt x="2884" y="3074"/>
                </a:lnTo>
                <a:cubicBezTo>
                  <a:pt x="2940" y="3074"/>
                  <a:pt x="2987" y="3056"/>
                  <a:pt x="3022" y="3020"/>
                </a:cubicBezTo>
                <a:cubicBezTo>
                  <a:pt x="3058" y="2985"/>
                  <a:pt x="3075" y="2939"/>
                  <a:pt x="3075" y="2883"/>
                </a:cubicBezTo>
                <a:close/>
                <a:moveTo>
                  <a:pt x="3075" y="5193"/>
                </a:moveTo>
                <a:lnTo>
                  <a:pt x="3075" y="4039"/>
                </a:lnTo>
                <a:cubicBezTo>
                  <a:pt x="3075" y="3983"/>
                  <a:pt x="3058" y="3936"/>
                  <a:pt x="3022" y="3901"/>
                </a:cubicBezTo>
                <a:cubicBezTo>
                  <a:pt x="2985" y="3865"/>
                  <a:pt x="2939" y="3848"/>
                  <a:pt x="2884" y="3848"/>
                </a:cubicBezTo>
                <a:lnTo>
                  <a:pt x="960" y="3848"/>
                </a:lnTo>
                <a:cubicBezTo>
                  <a:pt x="904" y="3848"/>
                  <a:pt x="858" y="3865"/>
                  <a:pt x="823" y="3901"/>
                </a:cubicBezTo>
                <a:cubicBezTo>
                  <a:pt x="787" y="3938"/>
                  <a:pt x="769" y="3984"/>
                  <a:pt x="769" y="4039"/>
                </a:cubicBezTo>
                <a:lnTo>
                  <a:pt x="769" y="5193"/>
                </a:lnTo>
                <a:cubicBezTo>
                  <a:pt x="769" y="5249"/>
                  <a:pt x="787" y="5295"/>
                  <a:pt x="823" y="5330"/>
                </a:cubicBezTo>
                <a:cubicBezTo>
                  <a:pt x="859" y="5366"/>
                  <a:pt x="905" y="5384"/>
                  <a:pt x="960" y="5384"/>
                </a:cubicBezTo>
                <a:lnTo>
                  <a:pt x="2884" y="5384"/>
                </a:lnTo>
                <a:cubicBezTo>
                  <a:pt x="2940" y="5384"/>
                  <a:pt x="2987" y="5366"/>
                  <a:pt x="3022" y="5330"/>
                </a:cubicBezTo>
                <a:cubicBezTo>
                  <a:pt x="3058" y="5295"/>
                  <a:pt x="3075" y="5248"/>
                  <a:pt x="3075" y="5193"/>
                </a:cubicBezTo>
                <a:close/>
                <a:moveTo>
                  <a:pt x="3075" y="7500"/>
                </a:moveTo>
                <a:lnTo>
                  <a:pt x="3075" y="6346"/>
                </a:lnTo>
                <a:cubicBezTo>
                  <a:pt x="3075" y="6290"/>
                  <a:pt x="3058" y="6244"/>
                  <a:pt x="3022" y="6209"/>
                </a:cubicBezTo>
                <a:cubicBezTo>
                  <a:pt x="2985" y="6173"/>
                  <a:pt x="2939" y="6155"/>
                  <a:pt x="2884" y="6155"/>
                </a:cubicBezTo>
                <a:lnTo>
                  <a:pt x="960" y="6155"/>
                </a:lnTo>
                <a:cubicBezTo>
                  <a:pt x="904" y="6155"/>
                  <a:pt x="858" y="6173"/>
                  <a:pt x="823" y="6209"/>
                </a:cubicBezTo>
                <a:cubicBezTo>
                  <a:pt x="787" y="6245"/>
                  <a:pt x="769" y="6291"/>
                  <a:pt x="769" y="6346"/>
                </a:cubicBezTo>
                <a:lnTo>
                  <a:pt x="769" y="7500"/>
                </a:lnTo>
                <a:cubicBezTo>
                  <a:pt x="769" y="7556"/>
                  <a:pt x="787" y="7603"/>
                  <a:pt x="823" y="7638"/>
                </a:cubicBezTo>
                <a:cubicBezTo>
                  <a:pt x="859" y="7674"/>
                  <a:pt x="905" y="7691"/>
                  <a:pt x="960" y="7691"/>
                </a:cubicBezTo>
                <a:lnTo>
                  <a:pt x="2884" y="7691"/>
                </a:lnTo>
                <a:cubicBezTo>
                  <a:pt x="2940" y="7691"/>
                  <a:pt x="2987" y="7674"/>
                  <a:pt x="3022" y="7638"/>
                </a:cubicBezTo>
                <a:cubicBezTo>
                  <a:pt x="3058" y="7601"/>
                  <a:pt x="3075" y="7556"/>
                  <a:pt x="3075" y="7500"/>
                </a:cubicBezTo>
                <a:close/>
                <a:moveTo>
                  <a:pt x="6153" y="2883"/>
                </a:moveTo>
                <a:lnTo>
                  <a:pt x="6153" y="1729"/>
                </a:lnTo>
                <a:cubicBezTo>
                  <a:pt x="6153" y="1673"/>
                  <a:pt x="6135" y="1626"/>
                  <a:pt x="6099" y="1591"/>
                </a:cubicBezTo>
                <a:cubicBezTo>
                  <a:pt x="6063" y="1555"/>
                  <a:pt x="6017" y="1538"/>
                  <a:pt x="5962" y="1538"/>
                </a:cubicBezTo>
                <a:lnTo>
                  <a:pt x="4037" y="1538"/>
                </a:lnTo>
                <a:cubicBezTo>
                  <a:pt x="3980" y="1538"/>
                  <a:pt x="3934" y="1555"/>
                  <a:pt x="3899" y="1591"/>
                </a:cubicBezTo>
                <a:cubicBezTo>
                  <a:pt x="3863" y="1628"/>
                  <a:pt x="3845" y="1674"/>
                  <a:pt x="3845" y="1729"/>
                </a:cubicBezTo>
                <a:lnTo>
                  <a:pt x="3845" y="2883"/>
                </a:lnTo>
                <a:cubicBezTo>
                  <a:pt x="3845" y="2939"/>
                  <a:pt x="3863" y="2985"/>
                  <a:pt x="3899" y="3020"/>
                </a:cubicBezTo>
                <a:cubicBezTo>
                  <a:pt x="3935" y="3056"/>
                  <a:pt x="3982" y="3074"/>
                  <a:pt x="4037" y="3074"/>
                </a:cubicBezTo>
                <a:lnTo>
                  <a:pt x="5962" y="3074"/>
                </a:lnTo>
                <a:cubicBezTo>
                  <a:pt x="6018" y="3074"/>
                  <a:pt x="6064" y="3056"/>
                  <a:pt x="6099" y="3020"/>
                </a:cubicBezTo>
                <a:cubicBezTo>
                  <a:pt x="6135" y="2985"/>
                  <a:pt x="6153" y="2939"/>
                  <a:pt x="6153" y="2883"/>
                </a:cubicBezTo>
                <a:close/>
                <a:moveTo>
                  <a:pt x="6153" y="5193"/>
                </a:moveTo>
                <a:lnTo>
                  <a:pt x="6153" y="4039"/>
                </a:lnTo>
                <a:cubicBezTo>
                  <a:pt x="6153" y="3983"/>
                  <a:pt x="6135" y="3936"/>
                  <a:pt x="6099" y="3901"/>
                </a:cubicBezTo>
                <a:cubicBezTo>
                  <a:pt x="6063" y="3865"/>
                  <a:pt x="6017" y="3848"/>
                  <a:pt x="5962" y="3848"/>
                </a:cubicBezTo>
                <a:lnTo>
                  <a:pt x="4037" y="3848"/>
                </a:lnTo>
                <a:cubicBezTo>
                  <a:pt x="3980" y="3848"/>
                  <a:pt x="3934" y="3865"/>
                  <a:pt x="3899" y="3901"/>
                </a:cubicBezTo>
                <a:cubicBezTo>
                  <a:pt x="3863" y="3938"/>
                  <a:pt x="3845" y="3984"/>
                  <a:pt x="3845" y="4039"/>
                </a:cubicBezTo>
                <a:lnTo>
                  <a:pt x="3845" y="5193"/>
                </a:lnTo>
                <a:cubicBezTo>
                  <a:pt x="3845" y="5249"/>
                  <a:pt x="3863" y="5295"/>
                  <a:pt x="3899" y="5330"/>
                </a:cubicBezTo>
                <a:cubicBezTo>
                  <a:pt x="3935" y="5366"/>
                  <a:pt x="3982" y="5384"/>
                  <a:pt x="4037" y="5384"/>
                </a:cubicBezTo>
                <a:lnTo>
                  <a:pt x="5962" y="5384"/>
                </a:lnTo>
                <a:cubicBezTo>
                  <a:pt x="6018" y="5384"/>
                  <a:pt x="6064" y="5366"/>
                  <a:pt x="6099" y="5330"/>
                </a:cubicBezTo>
                <a:cubicBezTo>
                  <a:pt x="6135" y="5295"/>
                  <a:pt x="6153" y="5248"/>
                  <a:pt x="6153" y="5193"/>
                </a:cubicBezTo>
                <a:close/>
                <a:moveTo>
                  <a:pt x="6153" y="7500"/>
                </a:moveTo>
                <a:lnTo>
                  <a:pt x="6153" y="6346"/>
                </a:lnTo>
                <a:cubicBezTo>
                  <a:pt x="6153" y="6290"/>
                  <a:pt x="6135" y="6244"/>
                  <a:pt x="6099" y="6209"/>
                </a:cubicBezTo>
                <a:cubicBezTo>
                  <a:pt x="6063" y="6173"/>
                  <a:pt x="6017" y="6155"/>
                  <a:pt x="5962" y="6155"/>
                </a:cubicBezTo>
                <a:lnTo>
                  <a:pt x="4037" y="6155"/>
                </a:lnTo>
                <a:cubicBezTo>
                  <a:pt x="3980" y="6155"/>
                  <a:pt x="3934" y="6173"/>
                  <a:pt x="3899" y="6209"/>
                </a:cubicBezTo>
                <a:cubicBezTo>
                  <a:pt x="3863" y="6245"/>
                  <a:pt x="3845" y="6291"/>
                  <a:pt x="3845" y="6346"/>
                </a:cubicBezTo>
                <a:lnTo>
                  <a:pt x="3845" y="7500"/>
                </a:lnTo>
                <a:cubicBezTo>
                  <a:pt x="3845" y="7556"/>
                  <a:pt x="3863" y="7603"/>
                  <a:pt x="3899" y="7638"/>
                </a:cubicBezTo>
                <a:cubicBezTo>
                  <a:pt x="3935" y="7674"/>
                  <a:pt x="3982" y="7691"/>
                  <a:pt x="4037" y="7691"/>
                </a:cubicBezTo>
                <a:lnTo>
                  <a:pt x="5962" y="7691"/>
                </a:lnTo>
                <a:cubicBezTo>
                  <a:pt x="6018" y="7691"/>
                  <a:pt x="6064" y="7674"/>
                  <a:pt x="6099" y="7638"/>
                </a:cubicBezTo>
                <a:cubicBezTo>
                  <a:pt x="6135" y="7601"/>
                  <a:pt x="6153" y="7556"/>
                  <a:pt x="6153" y="7500"/>
                </a:cubicBezTo>
                <a:close/>
                <a:moveTo>
                  <a:pt x="9230" y="2883"/>
                </a:moveTo>
                <a:lnTo>
                  <a:pt x="9230" y="1729"/>
                </a:lnTo>
                <a:cubicBezTo>
                  <a:pt x="9230" y="1673"/>
                  <a:pt x="9213" y="1626"/>
                  <a:pt x="9177" y="1591"/>
                </a:cubicBezTo>
                <a:cubicBezTo>
                  <a:pt x="9140" y="1555"/>
                  <a:pt x="9094" y="1538"/>
                  <a:pt x="9039" y="1538"/>
                </a:cubicBezTo>
                <a:lnTo>
                  <a:pt x="7115" y="1538"/>
                </a:lnTo>
                <a:cubicBezTo>
                  <a:pt x="7059" y="1538"/>
                  <a:pt x="7013" y="1555"/>
                  <a:pt x="6978" y="1591"/>
                </a:cubicBezTo>
                <a:cubicBezTo>
                  <a:pt x="6942" y="1628"/>
                  <a:pt x="6924" y="1674"/>
                  <a:pt x="6924" y="1729"/>
                </a:cubicBezTo>
                <a:lnTo>
                  <a:pt x="6924" y="2883"/>
                </a:lnTo>
                <a:cubicBezTo>
                  <a:pt x="6924" y="2939"/>
                  <a:pt x="6942" y="2985"/>
                  <a:pt x="6978" y="3020"/>
                </a:cubicBezTo>
                <a:cubicBezTo>
                  <a:pt x="7014" y="3056"/>
                  <a:pt x="7060" y="3074"/>
                  <a:pt x="7115" y="3074"/>
                </a:cubicBezTo>
                <a:lnTo>
                  <a:pt x="9039" y="3074"/>
                </a:lnTo>
                <a:cubicBezTo>
                  <a:pt x="9095" y="3074"/>
                  <a:pt x="9142" y="3056"/>
                  <a:pt x="9177" y="3020"/>
                </a:cubicBezTo>
                <a:cubicBezTo>
                  <a:pt x="9213" y="2985"/>
                  <a:pt x="9230" y="2939"/>
                  <a:pt x="9230" y="2883"/>
                </a:cubicBezTo>
                <a:close/>
                <a:moveTo>
                  <a:pt x="9230" y="5193"/>
                </a:moveTo>
                <a:lnTo>
                  <a:pt x="9230" y="4039"/>
                </a:lnTo>
                <a:cubicBezTo>
                  <a:pt x="9230" y="3983"/>
                  <a:pt x="9213" y="3936"/>
                  <a:pt x="9177" y="3901"/>
                </a:cubicBezTo>
                <a:cubicBezTo>
                  <a:pt x="9140" y="3865"/>
                  <a:pt x="9094" y="3848"/>
                  <a:pt x="9039" y="3848"/>
                </a:cubicBezTo>
                <a:lnTo>
                  <a:pt x="7115" y="3848"/>
                </a:lnTo>
                <a:cubicBezTo>
                  <a:pt x="7059" y="3848"/>
                  <a:pt x="7013" y="3865"/>
                  <a:pt x="6978" y="3901"/>
                </a:cubicBezTo>
                <a:cubicBezTo>
                  <a:pt x="6942" y="3938"/>
                  <a:pt x="6924" y="3984"/>
                  <a:pt x="6924" y="4039"/>
                </a:cubicBezTo>
                <a:lnTo>
                  <a:pt x="6924" y="5193"/>
                </a:lnTo>
                <a:cubicBezTo>
                  <a:pt x="6924" y="5249"/>
                  <a:pt x="6942" y="5295"/>
                  <a:pt x="6978" y="5330"/>
                </a:cubicBezTo>
                <a:cubicBezTo>
                  <a:pt x="7014" y="5365"/>
                  <a:pt x="7060" y="5384"/>
                  <a:pt x="7115" y="5384"/>
                </a:cubicBezTo>
                <a:lnTo>
                  <a:pt x="9039" y="5384"/>
                </a:lnTo>
                <a:cubicBezTo>
                  <a:pt x="9095" y="5384"/>
                  <a:pt x="9142" y="5366"/>
                  <a:pt x="9177" y="5330"/>
                </a:cubicBezTo>
                <a:cubicBezTo>
                  <a:pt x="9211" y="5294"/>
                  <a:pt x="9230" y="5248"/>
                  <a:pt x="9230" y="5193"/>
                </a:cubicBezTo>
                <a:close/>
                <a:moveTo>
                  <a:pt x="9230" y="7500"/>
                </a:moveTo>
                <a:lnTo>
                  <a:pt x="9230" y="6346"/>
                </a:lnTo>
                <a:cubicBezTo>
                  <a:pt x="9230" y="6290"/>
                  <a:pt x="9213" y="6244"/>
                  <a:pt x="9177" y="6209"/>
                </a:cubicBezTo>
                <a:cubicBezTo>
                  <a:pt x="9140" y="6173"/>
                  <a:pt x="9094" y="6155"/>
                  <a:pt x="9039" y="6155"/>
                </a:cubicBezTo>
                <a:lnTo>
                  <a:pt x="7115" y="6155"/>
                </a:lnTo>
                <a:cubicBezTo>
                  <a:pt x="7059" y="6155"/>
                  <a:pt x="7013" y="6173"/>
                  <a:pt x="6978" y="6209"/>
                </a:cubicBezTo>
                <a:cubicBezTo>
                  <a:pt x="6942" y="6245"/>
                  <a:pt x="6924" y="6291"/>
                  <a:pt x="6924" y="6346"/>
                </a:cubicBezTo>
                <a:lnTo>
                  <a:pt x="6924" y="7500"/>
                </a:lnTo>
                <a:cubicBezTo>
                  <a:pt x="6924" y="7556"/>
                  <a:pt x="6942" y="7603"/>
                  <a:pt x="6978" y="7638"/>
                </a:cubicBezTo>
                <a:cubicBezTo>
                  <a:pt x="7014" y="7674"/>
                  <a:pt x="7060" y="7691"/>
                  <a:pt x="7115" y="7691"/>
                </a:cubicBezTo>
                <a:lnTo>
                  <a:pt x="9039" y="7691"/>
                </a:lnTo>
                <a:cubicBezTo>
                  <a:pt x="9095" y="7691"/>
                  <a:pt x="9142" y="7674"/>
                  <a:pt x="9177" y="7638"/>
                </a:cubicBezTo>
                <a:cubicBezTo>
                  <a:pt x="9213" y="7601"/>
                  <a:pt x="9230" y="7556"/>
                  <a:pt x="9230" y="7500"/>
                </a:cubicBezTo>
                <a:close/>
              </a:path>
            </a:pathLst>
          </a:custGeom>
          <a:solidFill>
            <a:srgbClr val="01A0C7"/>
          </a:solidFill>
          <a:ln>
            <a:noFill/>
          </a:ln>
        </p:spPr>
      </p:sp>
      <p:sp>
        <p:nvSpPr>
          <p:cNvPr id="43" name="pie-chart_72646">
            <a:extLst>
              <a:ext uri="{FF2B5EF4-FFF2-40B4-BE49-F238E27FC236}">
                <a16:creationId xmlns:a16="http://schemas.microsoft.com/office/drawing/2014/main" id="{7C40B653-BE03-49F8-A197-DCC88B6E9DA4}"/>
              </a:ext>
            </a:extLst>
          </p:cNvPr>
          <p:cNvSpPr>
            <a:spLocks noChangeAspect="1"/>
          </p:cNvSpPr>
          <p:nvPr/>
        </p:nvSpPr>
        <p:spPr bwMode="auto">
          <a:xfrm>
            <a:off x="8554350" y="5372456"/>
            <a:ext cx="293722" cy="292498"/>
          </a:xfrm>
          <a:custGeom>
            <a:avLst/>
            <a:gdLst>
              <a:gd name="connsiteX0" fmla="*/ 447056 w 608190"/>
              <a:gd name="connsiteY0" fmla="*/ 363263 h 605655"/>
              <a:gd name="connsiteX1" fmla="*/ 573295 w 608190"/>
              <a:gd name="connsiteY1" fmla="*/ 363263 h 605655"/>
              <a:gd name="connsiteX2" fmla="*/ 582299 w 608190"/>
              <a:gd name="connsiteY2" fmla="*/ 367620 h 605655"/>
              <a:gd name="connsiteX3" fmla="*/ 584526 w 608190"/>
              <a:gd name="connsiteY3" fmla="*/ 377353 h 605655"/>
              <a:gd name="connsiteX4" fmla="*/ 324530 w 608190"/>
              <a:gd name="connsiteY4" fmla="*/ 605655 h 605655"/>
              <a:gd name="connsiteX5" fmla="*/ 324530 w 608190"/>
              <a:gd name="connsiteY5" fmla="*/ 460498 h 605655"/>
              <a:gd name="connsiteX6" fmla="*/ 436381 w 608190"/>
              <a:gd name="connsiteY6" fmla="*/ 370308 h 605655"/>
              <a:gd name="connsiteX7" fmla="*/ 447056 w 608190"/>
              <a:gd name="connsiteY7" fmla="*/ 363263 h 605655"/>
              <a:gd name="connsiteX8" fmla="*/ 8449 w 608190"/>
              <a:gd name="connsiteY8" fmla="*/ 242243 h 605655"/>
              <a:gd name="connsiteX9" fmla="*/ 146145 w 608190"/>
              <a:gd name="connsiteY9" fmla="*/ 285722 h 605655"/>
              <a:gd name="connsiteX10" fmla="*/ 143823 w 608190"/>
              <a:gd name="connsiteY10" fmla="*/ 311401 h 605655"/>
              <a:gd name="connsiteX11" fmla="*/ 262856 w 608190"/>
              <a:gd name="connsiteY11" fmla="*/ 459729 h 605655"/>
              <a:gd name="connsiteX12" fmla="*/ 262856 w 608190"/>
              <a:gd name="connsiteY12" fmla="*/ 605090 h 605655"/>
              <a:gd name="connsiteX13" fmla="*/ 0 w 608190"/>
              <a:gd name="connsiteY13" fmla="*/ 311401 h 605655"/>
              <a:gd name="connsiteX14" fmla="*/ 8449 w 608190"/>
              <a:gd name="connsiteY14" fmla="*/ 242243 h 605655"/>
              <a:gd name="connsiteX15" fmla="*/ 368625 w 608190"/>
              <a:gd name="connsiteY15" fmla="*/ 46117 h 605655"/>
              <a:gd name="connsiteX16" fmla="*/ 368625 w 608190"/>
              <a:gd name="connsiteY16" fmla="*/ 154842 h 605655"/>
              <a:gd name="connsiteX17" fmla="*/ 452743 w 608190"/>
              <a:gd name="connsiteY17" fmla="*/ 239097 h 605655"/>
              <a:gd name="connsiteX18" fmla="*/ 562022 w 608190"/>
              <a:gd name="connsiteY18" fmla="*/ 239097 h 605655"/>
              <a:gd name="connsiteX19" fmla="*/ 368625 w 608190"/>
              <a:gd name="connsiteY19" fmla="*/ 46117 h 605655"/>
              <a:gd name="connsiteX20" fmla="*/ 230185 w 608190"/>
              <a:gd name="connsiteY20" fmla="*/ 23385 h 605655"/>
              <a:gd name="connsiteX21" fmla="*/ 239934 w 608190"/>
              <a:gd name="connsiteY21" fmla="*/ 25610 h 605655"/>
              <a:gd name="connsiteX22" fmla="*/ 244298 w 608190"/>
              <a:gd name="connsiteY22" fmla="*/ 34602 h 605655"/>
              <a:gd name="connsiteX23" fmla="*/ 244298 w 608190"/>
              <a:gd name="connsiteY23" fmla="*/ 160672 h 605655"/>
              <a:gd name="connsiteX24" fmla="*/ 237149 w 608190"/>
              <a:gd name="connsiteY24" fmla="*/ 171332 h 605655"/>
              <a:gd name="connsiteX25" fmla="*/ 168811 w 608190"/>
              <a:gd name="connsiteY25" fmla="*/ 228342 h 605655"/>
              <a:gd name="connsiteX26" fmla="*/ 29073 w 608190"/>
              <a:gd name="connsiteY26" fmla="*/ 184217 h 605655"/>
              <a:gd name="connsiteX27" fmla="*/ 230185 w 608190"/>
              <a:gd name="connsiteY27" fmla="*/ 23385 h 605655"/>
              <a:gd name="connsiteX28" fmla="*/ 351634 w 608190"/>
              <a:gd name="connsiteY28" fmla="*/ 328 h 605655"/>
              <a:gd name="connsiteX29" fmla="*/ 607888 w 608190"/>
              <a:gd name="connsiteY29" fmla="*/ 255967 h 605655"/>
              <a:gd name="connsiteX30" fmla="*/ 603431 w 608190"/>
              <a:gd name="connsiteY30" fmla="*/ 272744 h 605655"/>
              <a:gd name="connsiteX31" fmla="*/ 587647 w 608190"/>
              <a:gd name="connsiteY31" fmla="*/ 280066 h 605655"/>
              <a:gd name="connsiteX32" fmla="*/ 439002 w 608190"/>
              <a:gd name="connsiteY32" fmla="*/ 280066 h 605655"/>
              <a:gd name="connsiteX33" fmla="*/ 419690 w 608190"/>
              <a:gd name="connsiteY33" fmla="*/ 266626 h 605655"/>
              <a:gd name="connsiteX34" fmla="*/ 341049 w 608190"/>
              <a:gd name="connsiteY34" fmla="*/ 187839 h 605655"/>
              <a:gd name="connsiteX35" fmla="*/ 327494 w 608190"/>
              <a:gd name="connsiteY35" fmla="*/ 168560 h 605655"/>
              <a:gd name="connsiteX36" fmla="*/ 327494 w 608190"/>
              <a:gd name="connsiteY36" fmla="*/ 20534 h 605655"/>
              <a:gd name="connsiteX37" fmla="*/ 334829 w 608190"/>
              <a:gd name="connsiteY37" fmla="*/ 4870 h 605655"/>
              <a:gd name="connsiteX38" fmla="*/ 351634 w 608190"/>
              <a:gd name="connsiteY38" fmla="*/ 328 h 605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8190" h="605655">
                <a:moveTo>
                  <a:pt x="447056" y="363263"/>
                </a:moveTo>
                <a:lnTo>
                  <a:pt x="573295" y="363263"/>
                </a:lnTo>
                <a:cubicBezTo>
                  <a:pt x="576822" y="363263"/>
                  <a:pt x="580071" y="364839"/>
                  <a:pt x="582299" y="367620"/>
                </a:cubicBezTo>
                <a:cubicBezTo>
                  <a:pt x="584434" y="370308"/>
                  <a:pt x="585269" y="373923"/>
                  <a:pt x="584526" y="377353"/>
                </a:cubicBezTo>
                <a:cubicBezTo>
                  <a:pt x="556494" y="499707"/>
                  <a:pt x="452347" y="593420"/>
                  <a:pt x="324530" y="605655"/>
                </a:cubicBezTo>
                <a:lnTo>
                  <a:pt x="324530" y="460498"/>
                </a:lnTo>
                <a:cubicBezTo>
                  <a:pt x="375118" y="450951"/>
                  <a:pt x="416889" y="416469"/>
                  <a:pt x="436381" y="370308"/>
                </a:cubicBezTo>
                <a:cubicBezTo>
                  <a:pt x="438238" y="366044"/>
                  <a:pt x="442415" y="363263"/>
                  <a:pt x="447056" y="363263"/>
                </a:cubicBezTo>
                <a:close/>
                <a:moveTo>
                  <a:pt x="8449" y="242243"/>
                </a:moveTo>
                <a:lnTo>
                  <a:pt x="146145" y="285722"/>
                </a:lnTo>
                <a:cubicBezTo>
                  <a:pt x="144659" y="294065"/>
                  <a:pt x="143823" y="302594"/>
                  <a:pt x="143823" y="311401"/>
                </a:cubicBezTo>
                <a:cubicBezTo>
                  <a:pt x="143823" y="383804"/>
                  <a:pt x="194798" y="444525"/>
                  <a:pt x="262856" y="459729"/>
                </a:cubicBezTo>
                <a:lnTo>
                  <a:pt x="262856" y="605090"/>
                </a:lnTo>
                <a:cubicBezTo>
                  <a:pt x="115226" y="588496"/>
                  <a:pt x="0" y="463159"/>
                  <a:pt x="0" y="311401"/>
                </a:cubicBezTo>
                <a:cubicBezTo>
                  <a:pt x="0" y="287576"/>
                  <a:pt x="3064" y="264400"/>
                  <a:pt x="8449" y="242243"/>
                </a:cubicBezTo>
                <a:close/>
                <a:moveTo>
                  <a:pt x="368625" y="46117"/>
                </a:moveTo>
                <a:lnTo>
                  <a:pt x="368625" y="154842"/>
                </a:lnTo>
                <a:cubicBezTo>
                  <a:pt x="405763" y="171989"/>
                  <a:pt x="435473" y="201743"/>
                  <a:pt x="452743" y="239097"/>
                </a:cubicBezTo>
                <a:lnTo>
                  <a:pt x="562022" y="239097"/>
                </a:lnTo>
                <a:cubicBezTo>
                  <a:pt x="536397" y="145573"/>
                  <a:pt x="462399" y="71699"/>
                  <a:pt x="368625" y="46117"/>
                </a:cubicBezTo>
                <a:close/>
                <a:moveTo>
                  <a:pt x="230185" y="23385"/>
                </a:moveTo>
                <a:cubicBezTo>
                  <a:pt x="233527" y="22644"/>
                  <a:pt x="237149" y="23385"/>
                  <a:pt x="239934" y="25610"/>
                </a:cubicBezTo>
                <a:cubicBezTo>
                  <a:pt x="242627" y="27835"/>
                  <a:pt x="244298" y="31079"/>
                  <a:pt x="244298" y="34602"/>
                </a:cubicBezTo>
                <a:lnTo>
                  <a:pt x="244298" y="160672"/>
                </a:lnTo>
                <a:cubicBezTo>
                  <a:pt x="244298" y="165307"/>
                  <a:pt x="241513" y="169478"/>
                  <a:pt x="237149" y="171332"/>
                </a:cubicBezTo>
                <a:cubicBezTo>
                  <a:pt x="209108" y="183105"/>
                  <a:pt x="185339" y="203220"/>
                  <a:pt x="168811" y="228342"/>
                </a:cubicBezTo>
                <a:lnTo>
                  <a:pt x="29073" y="184217"/>
                </a:lnTo>
                <a:cubicBezTo>
                  <a:pt x="67606" y="103940"/>
                  <a:pt x="141235" y="43686"/>
                  <a:pt x="230185" y="23385"/>
                </a:cubicBezTo>
                <a:close/>
                <a:moveTo>
                  <a:pt x="351634" y="328"/>
                </a:moveTo>
                <a:cubicBezTo>
                  <a:pt x="481803" y="23408"/>
                  <a:pt x="584769" y="126201"/>
                  <a:pt x="607888" y="255967"/>
                </a:cubicBezTo>
                <a:cubicBezTo>
                  <a:pt x="608909" y="261899"/>
                  <a:pt x="607331" y="268109"/>
                  <a:pt x="603431" y="272744"/>
                </a:cubicBezTo>
                <a:cubicBezTo>
                  <a:pt x="599532" y="277378"/>
                  <a:pt x="593775" y="280066"/>
                  <a:pt x="587647" y="280066"/>
                </a:cubicBezTo>
                <a:lnTo>
                  <a:pt x="439002" y="280066"/>
                </a:lnTo>
                <a:cubicBezTo>
                  <a:pt x="430367" y="280066"/>
                  <a:pt x="422661" y="274690"/>
                  <a:pt x="419690" y="266626"/>
                </a:cubicBezTo>
                <a:cubicBezTo>
                  <a:pt x="406320" y="229828"/>
                  <a:pt x="377631" y="201094"/>
                  <a:pt x="341049" y="187839"/>
                </a:cubicBezTo>
                <a:cubicBezTo>
                  <a:pt x="332879" y="184873"/>
                  <a:pt x="327494" y="177180"/>
                  <a:pt x="327494" y="168560"/>
                </a:cubicBezTo>
                <a:lnTo>
                  <a:pt x="327494" y="20534"/>
                </a:lnTo>
                <a:cubicBezTo>
                  <a:pt x="327494" y="14510"/>
                  <a:pt x="330187" y="8763"/>
                  <a:pt x="334829" y="4870"/>
                </a:cubicBezTo>
                <a:cubicBezTo>
                  <a:pt x="339471" y="977"/>
                  <a:pt x="345692" y="-784"/>
                  <a:pt x="351634" y="328"/>
                </a:cubicBezTo>
                <a:close/>
              </a:path>
            </a:pathLst>
          </a:custGeom>
          <a:solidFill>
            <a:srgbClr val="01A0C7"/>
          </a:solidFill>
          <a:ln>
            <a:noFill/>
          </a:ln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48C992-08C8-40A3-A348-D5C893AF698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0960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35D431B5-3F04-41CD-82E7-70557AD21272}"/>
              </a:ext>
            </a:extLst>
          </p:cNvPr>
          <p:cNvGrpSpPr/>
          <p:nvPr/>
        </p:nvGrpSpPr>
        <p:grpSpPr>
          <a:xfrm>
            <a:off x="-3" y="2681273"/>
            <a:ext cx="1997077" cy="576000"/>
            <a:chOff x="-2" y="2681273"/>
            <a:chExt cx="1980000" cy="576000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CE45173-65D9-490F-AB40-D5088CEB2561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28D794F-60E9-440C-8FA6-57186576EE50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F3F16DF7-FACC-467A-B486-0BC59A91BE96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B717B791-5279-4A3A-AE2F-13D255641F64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72AD4307-094B-4223-85C8-67130CB086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A1F7760A-78E2-4034-8FB3-8F15659CDE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6EF98570-9395-4217-9E5E-BAAA26381A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1F07550D-64E3-461E-AD52-5DB432C9EED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95AF6AA8-F184-402A-B657-6074297C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前端页面的优化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7280F81D-DCCC-4B66-AABC-F84200CC767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FRONT-END PAGE OPTIMIZATION</a:t>
            </a:r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0C40DBC9-CA40-40BB-BFFE-89EA0CC50FA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562854" y="1642719"/>
            <a:ext cx="3983862" cy="42473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前端页面需求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10B50EC5-EDF6-4F70-A104-C2BB6F661BB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62854" y="2306162"/>
            <a:ext cx="6285218" cy="2256110"/>
          </a:xfrm>
        </p:spPr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动态加载、响应式设计等功能的实现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更好的人机交互</a:t>
            </a:r>
            <a:r>
              <a:rPr lang="en-US" altLang="zh-CN" dirty="0"/>
              <a:t> </a:t>
            </a:r>
            <a:r>
              <a:rPr lang="zh-CN" altLang="en-US" dirty="0"/>
              <a:t>如：加载对比的过程中加入进度条等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模型选择的实现</a:t>
            </a:r>
            <a:endParaRPr lang="en-US" altLang="zh-CN" dirty="0"/>
          </a:p>
        </p:txBody>
      </p:sp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D9598A22-9896-4E46-9A96-24E974A9778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264326" y="2285030"/>
            <a:ext cx="4046538" cy="187546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sp>
        <p:nvSpPr>
          <p:cNvPr id="35" name="iconfont-1187-868386">
            <a:extLst>
              <a:ext uri="{FF2B5EF4-FFF2-40B4-BE49-F238E27FC236}">
                <a16:creationId xmlns:a16="http://schemas.microsoft.com/office/drawing/2014/main" id="{87494DD7-0D01-4D8C-B35A-0FBF2D7B4042}"/>
              </a:ext>
            </a:extLst>
          </p:cNvPr>
          <p:cNvSpPr>
            <a:spLocks noChangeAspect="1"/>
          </p:cNvSpPr>
          <p:nvPr/>
        </p:nvSpPr>
        <p:spPr bwMode="auto">
          <a:xfrm>
            <a:off x="2801298" y="5393588"/>
            <a:ext cx="293722" cy="250233"/>
          </a:xfrm>
          <a:custGeom>
            <a:avLst/>
            <a:gdLst>
              <a:gd name="T0" fmla="*/ 12330 w 12804"/>
              <a:gd name="T1" fmla="*/ 2371 h 10907"/>
              <a:gd name="T2" fmla="*/ 11382 w 12804"/>
              <a:gd name="T3" fmla="*/ 2371 h 10907"/>
              <a:gd name="T4" fmla="*/ 11382 w 12804"/>
              <a:gd name="T5" fmla="*/ 3319 h 10907"/>
              <a:gd name="T6" fmla="*/ 10907 w 12804"/>
              <a:gd name="T7" fmla="*/ 3793 h 10907"/>
              <a:gd name="T8" fmla="*/ 10433 w 12804"/>
              <a:gd name="T9" fmla="*/ 3319 h 10907"/>
              <a:gd name="T10" fmla="*/ 10433 w 12804"/>
              <a:gd name="T11" fmla="*/ 2371 h 10907"/>
              <a:gd name="T12" fmla="*/ 9485 w 12804"/>
              <a:gd name="T13" fmla="*/ 2371 h 10907"/>
              <a:gd name="T14" fmla="*/ 9010 w 12804"/>
              <a:gd name="T15" fmla="*/ 1897 h 10907"/>
              <a:gd name="T16" fmla="*/ 9485 w 12804"/>
              <a:gd name="T17" fmla="*/ 1422 h 10907"/>
              <a:gd name="T18" fmla="*/ 10433 w 12804"/>
              <a:gd name="T19" fmla="*/ 1422 h 10907"/>
              <a:gd name="T20" fmla="*/ 10433 w 12804"/>
              <a:gd name="T21" fmla="*/ 474 h 10907"/>
              <a:gd name="T22" fmla="*/ 10907 w 12804"/>
              <a:gd name="T23" fmla="*/ 0 h 10907"/>
              <a:gd name="T24" fmla="*/ 11382 w 12804"/>
              <a:gd name="T25" fmla="*/ 474 h 10907"/>
              <a:gd name="T26" fmla="*/ 11382 w 12804"/>
              <a:gd name="T27" fmla="*/ 1422 h 10907"/>
              <a:gd name="T28" fmla="*/ 12330 w 12804"/>
              <a:gd name="T29" fmla="*/ 1422 h 10907"/>
              <a:gd name="T30" fmla="*/ 12804 w 12804"/>
              <a:gd name="T31" fmla="*/ 1897 h 10907"/>
              <a:gd name="T32" fmla="*/ 12330 w 12804"/>
              <a:gd name="T33" fmla="*/ 2371 h 10907"/>
              <a:gd name="T34" fmla="*/ 9485 w 12804"/>
              <a:gd name="T35" fmla="*/ 4031 h 10907"/>
              <a:gd name="T36" fmla="*/ 8773 w 12804"/>
              <a:gd name="T37" fmla="*/ 4742 h 10907"/>
              <a:gd name="T38" fmla="*/ 8062 w 12804"/>
              <a:gd name="T39" fmla="*/ 4031 h 10907"/>
              <a:gd name="T40" fmla="*/ 8773 w 12804"/>
              <a:gd name="T41" fmla="*/ 3319 h 10907"/>
              <a:gd name="T42" fmla="*/ 9485 w 12804"/>
              <a:gd name="T43" fmla="*/ 4031 h 10907"/>
              <a:gd name="T44" fmla="*/ 7588 w 12804"/>
              <a:gd name="T45" fmla="*/ 2371 h 10907"/>
              <a:gd name="T46" fmla="*/ 948 w 12804"/>
              <a:gd name="T47" fmla="*/ 2371 h 10907"/>
              <a:gd name="T48" fmla="*/ 948 w 12804"/>
              <a:gd name="T49" fmla="*/ 8980 h 10907"/>
              <a:gd name="T50" fmla="*/ 3764 w 12804"/>
              <a:gd name="T51" fmla="*/ 4327 h 10907"/>
              <a:gd name="T52" fmla="*/ 6868 w 12804"/>
              <a:gd name="T53" fmla="*/ 9010 h 10907"/>
              <a:gd name="T54" fmla="*/ 8454 w 12804"/>
              <a:gd name="T55" fmla="*/ 6639 h 10907"/>
              <a:gd name="T56" fmla="*/ 9959 w 12804"/>
              <a:gd name="T57" fmla="*/ 8980 h 10907"/>
              <a:gd name="T58" fmla="*/ 10433 w 12804"/>
              <a:gd name="T59" fmla="*/ 8980 h 10907"/>
              <a:gd name="T60" fmla="*/ 10433 w 12804"/>
              <a:gd name="T61" fmla="*/ 6165 h 10907"/>
              <a:gd name="T62" fmla="*/ 10907 w 12804"/>
              <a:gd name="T63" fmla="*/ 5690 h 10907"/>
              <a:gd name="T64" fmla="*/ 11382 w 12804"/>
              <a:gd name="T65" fmla="*/ 6165 h 10907"/>
              <a:gd name="T66" fmla="*/ 11382 w 12804"/>
              <a:gd name="T67" fmla="*/ 9959 h 10907"/>
              <a:gd name="T68" fmla="*/ 10433 w 12804"/>
              <a:gd name="T69" fmla="*/ 10907 h 10907"/>
              <a:gd name="T70" fmla="*/ 948 w 12804"/>
              <a:gd name="T71" fmla="*/ 10907 h 10907"/>
              <a:gd name="T72" fmla="*/ 0 w 12804"/>
              <a:gd name="T73" fmla="*/ 9959 h 10907"/>
              <a:gd name="T74" fmla="*/ 0 w 12804"/>
              <a:gd name="T75" fmla="*/ 2371 h 10907"/>
              <a:gd name="T76" fmla="*/ 948 w 12804"/>
              <a:gd name="T77" fmla="*/ 1422 h 10907"/>
              <a:gd name="T78" fmla="*/ 7588 w 12804"/>
              <a:gd name="T79" fmla="*/ 1422 h 10907"/>
              <a:gd name="T80" fmla="*/ 8062 w 12804"/>
              <a:gd name="T81" fmla="*/ 1897 h 10907"/>
              <a:gd name="T82" fmla="*/ 7588 w 12804"/>
              <a:gd name="T83" fmla="*/ 2371 h 10907"/>
              <a:gd name="T84" fmla="*/ 7588 w 12804"/>
              <a:gd name="T85" fmla="*/ 2371 h 10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804" h="10907">
                <a:moveTo>
                  <a:pt x="12330" y="2371"/>
                </a:moveTo>
                <a:lnTo>
                  <a:pt x="11382" y="2371"/>
                </a:lnTo>
                <a:lnTo>
                  <a:pt x="11382" y="3319"/>
                </a:lnTo>
                <a:cubicBezTo>
                  <a:pt x="11382" y="3581"/>
                  <a:pt x="11169" y="3793"/>
                  <a:pt x="10907" y="3793"/>
                </a:cubicBezTo>
                <a:cubicBezTo>
                  <a:pt x="10646" y="3793"/>
                  <a:pt x="10433" y="3581"/>
                  <a:pt x="10433" y="3319"/>
                </a:cubicBezTo>
                <a:lnTo>
                  <a:pt x="10433" y="2371"/>
                </a:lnTo>
                <a:lnTo>
                  <a:pt x="9485" y="2371"/>
                </a:lnTo>
                <a:cubicBezTo>
                  <a:pt x="9223" y="2371"/>
                  <a:pt x="9010" y="2158"/>
                  <a:pt x="9010" y="1897"/>
                </a:cubicBezTo>
                <a:cubicBezTo>
                  <a:pt x="9010" y="1635"/>
                  <a:pt x="9223" y="1422"/>
                  <a:pt x="9485" y="1422"/>
                </a:cubicBezTo>
                <a:lnTo>
                  <a:pt x="10433" y="1422"/>
                </a:lnTo>
                <a:lnTo>
                  <a:pt x="10433" y="474"/>
                </a:lnTo>
                <a:cubicBezTo>
                  <a:pt x="10433" y="212"/>
                  <a:pt x="10646" y="0"/>
                  <a:pt x="10907" y="0"/>
                </a:cubicBezTo>
                <a:cubicBezTo>
                  <a:pt x="11169" y="0"/>
                  <a:pt x="11382" y="212"/>
                  <a:pt x="11382" y="474"/>
                </a:cubicBezTo>
                <a:lnTo>
                  <a:pt x="11382" y="1422"/>
                </a:lnTo>
                <a:lnTo>
                  <a:pt x="12330" y="1422"/>
                </a:lnTo>
                <a:cubicBezTo>
                  <a:pt x="12592" y="1422"/>
                  <a:pt x="12804" y="1635"/>
                  <a:pt x="12804" y="1897"/>
                </a:cubicBezTo>
                <a:cubicBezTo>
                  <a:pt x="12804" y="2158"/>
                  <a:pt x="12592" y="2371"/>
                  <a:pt x="12330" y="2371"/>
                </a:cubicBezTo>
                <a:close/>
                <a:moveTo>
                  <a:pt x="9485" y="4031"/>
                </a:moveTo>
                <a:cubicBezTo>
                  <a:pt x="9485" y="4423"/>
                  <a:pt x="9166" y="4742"/>
                  <a:pt x="8773" y="4742"/>
                </a:cubicBezTo>
                <a:cubicBezTo>
                  <a:pt x="8381" y="4742"/>
                  <a:pt x="8062" y="4423"/>
                  <a:pt x="8062" y="4031"/>
                </a:cubicBezTo>
                <a:cubicBezTo>
                  <a:pt x="8062" y="3638"/>
                  <a:pt x="8381" y="3319"/>
                  <a:pt x="8773" y="3319"/>
                </a:cubicBezTo>
                <a:cubicBezTo>
                  <a:pt x="9166" y="3319"/>
                  <a:pt x="9485" y="3638"/>
                  <a:pt x="9485" y="4031"/>
                </a:cubicBezTo>
                <a:close/>
                <a:moveTo>
                  <a:pt x="7588" y="2371"/>
                </a:moveTo>
                <a:lnTo>
                  <a:pt x="948" y="2371"/>
                </a:lnTo>
                <a:lnTo>
                  <a:pt x="948" y="8980"/>
                </a:lnTo>
                <a:cubicBezTo>
                  <a:pt x="949" y="8977"/>
                  <a:pt x="1987" y="4327"/>
                  <a:pt x="3764" y="4327"/>
                </a:cubicBezTo>
                <a:cubicBezTo>
                  <a:pt x="4935" y="4327"/>
                  <a:pt x="6126" y="7923"/>
                  <a:pt x="6868" y="9010"/>
                </a:cubicBezTo>
                <a:cubicBezTo>
                  <a:pt x="6868" y="9010"/>
                  <a:pt x="7450" y="6654"/>
                  <a:pt x="8454" y="6639"/>
                </a:cubicBezTo>
                <a:cubicBezTo>
                  <a:pt x="9447" y="6624"/>
                  <a:pt x="9959" y="8980"/>
                  <a:pt x="9959" y="8980"/>
                </a:cubicBezTo>
                <a:lnTo>
                  <a:pt x="10433" y="8980"/>
                </a:lnTo>
                <a:lnTo>
                  <a:pt x="10433" y="6165"/>
                </a:lnTo>
                <a:cubicBezTo>
                  <a:pt x="10433" y="5903"/>
                  <a:pt x="10646" y="5690"/>
                  <a:pt x="10907" y="5690"/>
                </a:cubicBezTo>
                <a:cubicBezTo>
                  <a:pt x="11169" y="5690"/>
                  <a:pt x="11382" y="5903"/>
                  <a:pt x="11382" y="6165"/>
                </a:cubicBezTo>
                <a:lnTo>
                  <a:pt x="11382" y="9959"/>
                </a:lnTo>
                <a:cubicBezTo>
                  <a:pt x="11382" y="10483"/>
                  <a:pt x="10957" y="10907"/>
                  <a:pt x="10433" y="10907"/>
                </a:cubicBezTo>
                <a:lnTo>
                  <a:pt x="948" y="10907"/>
                </a:lnTo>
                <a:cubicBezTo>
                  <a:pt x="424" y="10907"/>
                  <a:pt x="0" y="10483"/>
                  <a:pt x="0" y="9959"/>
                </a:cubicBezTo>
                <a:lnTo>
                  <a:pt x="0" y="2371"/>
                </a:lnTo>
                <a:cubicBezTo>
                  <a:pt x="0" y="1847"/>
                  <a:pt x="424" y="1422"/>
                  <a:pt x="948" y="1422"/>
                </a:cubicBezTo>
                <a:lnTo>
                  <a:pt x="7588" y="1422"/>
                </a:lnTo>
                <a:cubicBezTo>
                  <a:pt x="7850" y="1422"/>
                  <a:pt x="8062" y="1635"/>
                  <a:pt x="8062" y="1897"/>
                </a:cubicBezTo>
                <a:cubicBezTo>
                  <a:pt x="8062" y="2158"/>
                  <a:pt x="7850" y="2371"/>
                  <a:pt x="7588" y="2371"/>
                </a:cubicBezTo>
                <a:close/>
                <a:moveTo>
                  <a:pt x="7588" y="2371"/>
                </a:moveTo>
                <a:close/>
              </a:path>
            </a:pathLst>
          </a:custGeom>
          <a:solidFill>
            <a:srgbClr val="01A0C7"/>
          </a:solidFill>
          <a:ln>
            <a:noFill/>
          </a:ln>
        </p:spPr>
      </p:sp>
      <p:sp>
        <p:nvSpPr>
          <p:cNvPr id="37" name="logic-not-symbol_31303">
            <a:extLst>
              <a:ext uri="{FF2B5EF4-FFF2-40B4-BE49-F238E27FC236}">
                <a16:creationId xmlns:a16="http://schemas.microsoft.com/office/drawing/2014/main" id="{2A46EFF0-2BD5-4E21-90BE-FB277A6092EE}"/>
              </a:ext>
            </a:extLst>
          </p:cNvPr>
          <p:cNvSpPr>
            <a:spLocks noChangeAspect="1"/>
          </p:cNvSpPr>
          <p:nvPr/>
        </p:nvSpPr>
        <p:spPr bwMode="auto">
          <a:xfrm>
            <a:off x="3687506" y="5408717"/>
            <a:ext cx="293722" cy="219975"/>
          </a:xfrm>
          <a:custGeom>
            <a:avLst/>
            <a:gdLst>
              <a:gd name="connsiteX0" fmla="*/ 75921 w 607639"/>
              <a:gd name="connsiteY0" fmla="*/ 354017 h 455076"/>
              <a:gd name="connsiteX1" fmla="*/ 50644 w 607639"/>
              <a:gd name="connsiteY1" fmla="*/ 379260 h 455076"/>
              <a:gd name="connsiteX2" fmla="*/ 75921 w 607639"/>
              <a:gd name="connsiteY2" fmla="*/ 404502 h 455076"/>
              <a:gd name="connsiteX3" fmla="*/ 531629 w 607639"/>
              <a:gd name="connsiteY3" fmla="*/ 404502 h 455076"/>
              <a:gd name="connsiteX4" fmla="*/ 556995 w 607639"/>
              <a:gd name="connsiteY4" fmla="*/ 379260 h 455076"/>
              <a:gd name="connsiteX5" fmla="*/ 531629 w 607639"/>
              <a:gd name="connsiteY5" fmla="*/ 354017 h 455076"/>
              <a:gd name="connsiteX6" fmla="*/ 329142 w 607639"/>
              <a:gd name="connsiteY6" fmla="*/ 354017 h 455076"/>
              <a:gd name="connsiteX7" fmla="*/ 531597 w 607639"/>
              <a:gd name="connsiteY7" fmla="*/ 75924 h 455076"/>
              <a:gd name="connsiteX8" fmla="*/ 549485 w 607639"/>
              <a:gd name="connsiteY8" fmla="*/ 83320 h 455076"/>
              <a:gd name="connsiteX9" fmla="*/ 600124 w 607639"/>
              <a:gd name="connsiteY9" fmla="*/ 133868 h 455076"/>
              <a:gd name="connsiteX10" fmla="*/ 605641 w 607639"/>
              <a:gd name="connsiteY10" fmla="*/ 142041 h 455076"/>
              <a:gd name="connsiteX11" fmla="*/ 605641 w 607639"/>
              <a:gd name="connsiteY11" fmla="*/ 161408 h 455076"/>
              <a:gd name="connsiteX12" fmla="*/ 600124 w 607639"/>
              <a:gd name="connsiteY12" fmla="*/ 169581 h 455076"/>
              <a:gd name="connsiteX13" fmla="*/ 549485 w 607639"/>
              <a:gd name="connsiteY13" fmla="*/ 220130 h 455076"/>
              <a:gd name="connsiteX14" fmla="*/ 531597 w 607639"/>
              <a:gd name="connsiteY14" fmla="*/ 227503 h 455076"/>
              <a:gd name="connsiteX15" fmla="*/ 513709 w 607639"/>
              <a:gd name="connsiteY15" fmla="*/ 220130 h 455076"/>
              <a:gd name="connsiteX16" fmla="*/ 513709 w 607639"/>
              <a:gd name="connsiteY16" fmla="*/ 184417 h 455076"/>
              <a:gd name="connsiteX17" fmla="*/ 521185 w 607639"/>
              <a:gd name="connsiteY17" fmla="*/ 176955 h 455076"/>
              <a:gd name="connsiteX18" fmla="*/ 430410 w 607639"/>
              <a:gd name="connsiteY18" fmla="*/ 176955 h 455076"/>
              <a:gd name="connsiteX19" fmla="*/ 405046 w 607639"/>
              <a:gd name="connsiteY19" fmla="*/ 151725 h 455076"/>
              <a:gd name="connsiteX20" fmla="*/ 430410 w 607639"/>
              <a:gd name="connsiteY20" fmla="*/ 126495 h 455076"/>
              <a:gd name="connsiteX21" fmla="*/ 521185 w 607639"/>
              <a:gd name="connsiteY21" fmla="*/ 126495 h 455076"/>
              <a:gd name="connsiteX22" fmla="*/ 513709 w 607639"/>
              <a:gd name="connsiteY22" fmla="*/ 119033 h 455076"/>
              <a:gd name="connsiteX23" fmla="*/ 513709 w 607639"/>
              <a:gd name="connsiteY23" fmla="*/ 83320 h 455076"/>
              <a:gd name="connsiteX24" fmla="*/ 531597 w 607639"/>
              <a:gd name="connsiteY24" fmla="*/ 75924 h 455076"/>
              <a:gd name="connsiteX25" fmla="*/ 177190 w 607639"/>
              <a:gd name="connsiteY25" fmla="*/ 0 h 455076"/>
              <a:gd name="connsiteX26" fmla="*/ 227856 w 607639"/>
              <a:gd name="connsiteY26" fmla="*/ 0 h 455076"/>
              <a:gd name="connsiteX27" fmla="*/ 227856 w 607639"/>
              <a:gd name="connsiteY27" fmla="*/ 116009 h 455076"/>
              <a:gd name="connsiteX28" fmla="*/ 220466 w 607639"/>
              <a:gd name="connsiteY28" fmla="*/ 108542 h 455076"/>
              <a:gd name="connsiteX29" fmla="*/ 184581 w 607639"/>
              <a:gd name="connsiteY29" fmla="*/ 108542 h 455076"/>
              <a:gd name="connsiteX30" fmla="*/ 177190 w 607639"/>
              <a:gd name="connsiteY30" fmla="*/ 116009 h 455076"/>
              <a:gd name="connsiteX31" fmla="*/ 75921 w 607639"/>
              <a:gd name="connsiteY31" fmla="*/ 0 h 455076"/>
              <a:gd name="connsiteX32" fmla="*/ 126565 w 607639"/>
              <a:gd name="connsiteY32" fmla="*/ 0 h 455076"/>
              <a:gd name="connsiteX33" fmla="*/ 126565 w 607639"/>
              <a:gd name="connsiteY33" fmla="*/ 176964 h 455076"/>
              <a:gd name="connsiteX34" fmla="*/ 142230 w 607639"/>
              <a:gd name="connsiteY34" fmla="*/ 200340 h 455076"/>
              <a:gd name="connsiteX35" fmla="*/ 169822 w 607639"/>
              <a:gd name="connsiteY35" fmla="*/ 194918 h 455076"/>
              <a:gd name="connsiteX36" fmla="*/ 202576 w 607639"/>
              <a:gd name="connsiteY36" fmla="*/ 162210 h 455076"/>
              <a:gd name="connsiteX37" fmla="*/ 235241 w 607639"/>
              <a:gd name="connsiteY37" fmla="*/ 194918 h 455076"/>
              <a:gd name="connsiteX38" fmla="*/ 253131 w 607639"/>
              <a:gd name="connsiteY38" fmla="*/ 202296 h 455076"/>
              <a:gd name="connsiteX39" fmla="*/ 262833 w 607639"/>
              <a:gd name="connsiteY39" fmla="*/ 200340 h 455076"/>
              <a:gd name="connsiteX40" fmla="*/ 278498 w 607639"/>
              <a:gd name="connsiteY40" fmla="*/ 176964 h 455076"/>
              <a:gd name="connsiteX41" fmla="*/ 278498 w 607639"/>
              <a:gd name="connsiteY41" fmla="*/ 0 h 455076"/>
              <a:gd name="connsiteX42" fmla="*/ 329142 w 607639"/>
              <a:gd name="connsiteY42" fmla="*/ 0 h 455076"/>
              <a:gd name="connsiteX43" fmla="*/ 354419 w 607639"/>
              <a:gd name="connsiteY43" fmla="*/ 25331 h 455076"/>
              <a:gd name="connsiteX44" fmla="*/ 354419 w 607639"/>
              <a:gd name="connsiteY44" fmla="*/ 303443 h 455076"/>
              <a:gd name="connsiteX45" fmla="*/ 531629 w 607639"/>
              <a:gd name="connsiteY45" fmla="*/ 303443 h 455076"/>
              <a:gd name="connsiteX46" fmla="*/ 607639 w 607639"/>
              <a:gd name="connsiteY46" fmla="*/ 379260 h 455076"/>
              <a:gd name="connsiteX47" fmla="*/ 531629 w 607639"/>
              <a:gd name="connsiteY47" fmla="*/ 455076 h 455076"/>
              <a:gd name="connsiteX48" fmla="*/ 75921 w 607639"/>
              <a:gd name="connsiteY48" fmla="*/ 455076 h 455076"/>
              <a:gd name="connsiteX49" fmla="*/ 0 w 607639"/>
              <a:gd name="connsiteY49" fmla="*/ 379260 h 455076"/>
              <a:gd name="connsiteX50" fmla="*/ 50644 w 607639"/>
              <a:gd name="connsiteY50" fmla="*/ 308065 h 455076"/>
              <a:gd name="connsiteX51" fmla="*/ 50644 w 607639"/>
              <a:gd name="connsiteY51" fmla="*/ 25331 h 455076"/>
              <a:gd name="connsiteX52" fmla="*/ 75921 w 607639"/>
              <a:gd name="connsiteY52" fmla="*/ 0 h 45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7639" h="455076">
                <a:moveTo>
                  <a:pt x="75921" y="354017"/>
                </a:moveTo>
                <a:cubicBezTo>
                  <a:pt x="61947" y="354017"/>
                  <a:pt x="50644" y="365305"/>
                  <a:pt x="50644" y="379260"/>
                </a:cubicBezTo>
                <a:cubicBezTo>
                  <a:pt x="50644" y="393214"/>
                  <a:pt x="61947" y="404502"/>
                  <a:pt x="75921" y="404502"/>
                </a:cubicBezTo>
                <a:lnTo>
                  <a:pt x="531629" y="404502"/>
                </a:lnTo>
                <a:cubicBezTo>
                  <a:pt x="545603" y="404502"/>
                  <a:pt x="556995" y="393214"/>
                  <a:pt x="556995" y="379260"/>
                </a:cubicBezTo>
                <a:cubicBezTo>
                  <a:pt x="556995" y="365305"/>
                  <a:pt x="545603" y="354017"/>
                  <a:pt x="531629" y="354017"/>
                </a:cubicBezTo>
                <a:lnTo>
                  <a:pt x="329142" y="354017"/>
                </a:lnTo>
                <a:close/>
                <a:moveTo>
                  <a:pt x="531597" y="75924"/>
                </a:moveTo>
                <a:cubicBezTo>
                  <a:pt x="538072" y="75924"/>
                  <a:pt x="544546" y="78390"/>
                  <a:pt x="549485" y="83320"/>
                </a:cubicBezTo>
                <a:lnTo>
                  <a:pt x="600124" y="133868"/>
                </a:lnTo>
                <a:cubicBezTo>
                  <a:pt x="602438" y="136178"/>
                  <a:pt x="604306" y="138932"/>
                  <a:pt x="605641" y="142041"/>
                </a:cubicBezTo>
                <a:cubicBezTo>
                  <a:pt x="608133" y="148260"/>
                  <a:pt x="608133" y="155189"/>
                  <a:pt x="605641" y="161408"/>
                </a:cubicBezTo>
                <a:cubicBezTo>
                  <a:pt x="604306" y="164517"/>
                  <a:pt x="602438" y="167271"/>
                  <a:pt x="600124" y="169581"/>
                </a:cubicBezTo>
                <a:lnTo>
                  <a:pt x="549485" y="220130"/>
                </a:lnTo>
                <a:cubicBezTo>
                  <a:pt x="544591" y="225016"/>
                  <a:pt x="538094" y="227503"/>
                  <a:pt x="531597" y="227503"/>
                </a:cubicBezTo>
                <a:cubicBezTo>
                  <a:pt x="525190" y="227503"/>
                  <a:pt x="518693" y="225016"/>
                  <a:pt x="513709" y="220130"/>
                </a:cubicBezTo>
                <a:cubicBezTo>
                  <a:pt x="503831" y="210269"/>
                  <a:pt x="503831" y="194278"/>
                  <a:pt x="513709" y="184417"/>
                </a:cubicBezTo>
                <a:lnTo>
                  <a:pt x="521185" y="176955"/>
                </a:lnTo>
                <a:lnTo>
                  <a:pt x="430410" y="176955"/>
                </a:lnTo>
                <a:cubicBezTo>
                  <a:pt x="416349" y="176955"/>
                  <a:pt x="405046" y="165672"/>
                  <a:pt x="405046" y="151725"/>
                </a:cubicBezTo>
                <a:cubicBezTo>
                  <a:pt x="405046" y="137777"/>
                  <a:pt x="416349" y="126495"/>
                  <a:pt x="430410" y="126495"/>
                </a:cubicBezTo>
                <a:lnTo>
                  <a:pt x="521185" y="126495"/>
                </a:lnTo>
                <a:lnTo>
                  <a:pt x="513709" y="119033"/>
                </a:lnTo>
                <a:cubicBezTo>
                  <a:pt x="503831" y="109172"/>
                  <a:pt x="503831" y="93181"/>
                  <a:pt x="513709" y="83320"/>
                </a:cubicBezTo>
                <a:cubicBezTo>
                  <a:pt x="518648" y="78390"/>
                  <a:pt x="525123" y="75924"/>
                  <a:pt x="531597" y="75924"/>
                </a:cubicBezTo>
                <a:close/>
                <a:moveTo>
                  <a:pt x="177190" y="0"/>
                </a:moveTo>
                <a:lnTo>
                  <a:pt x="227856" y="0"/>
                </a:lnTo>
                <a:lnTo>
                  <a:pt x="227856" y="116009"/>
                </a:lnTo>
                <a:lnTo>
                  <a:pt x="220466" y="108542"/>
                </a:lnTo>
                <a:cubicBezTo>
                  <a:pt x="210493" y="98674"/>
                  <a:pt x="194554" y="98674"/>
                  <a:pt x="184581" y="108542"/>
                </a:cubicBezTo>
                <a:lnTo>
                  <a:pt x="177190" y="116009"/>
                </a:lnTo>
                <a:close/>
                <a:moveTo>
                  <a:pt x="75921" y="0"/>
                </a:moveTo>
                <a:lnTo>
                  <a:pt x="126565" y="0"/>
                </a:lnTo>
                <a:lnTo>
                  <a:pt x="126565" y="176964"/>
                </a:lnTo>
                <a:cubicBezTo>
                  <a:pt x="126565" y="187186"/>
                  <a:pt x="132707" y="196429"/>
                  <a:pt x="142230" y="200340"/>
                </a:cubicBezTo>
                <a:cubicBezTo>
                  <a:pt x="151665" y="204251"/>
                  <a:pt x="162523" y="202118"/>
                  <a:pt x="169822" y="194918"/>
                </a:cubicBezTo>
                <a:lnTo>
                  <a:pt x="202576" y="162210"/>
                </a:lnTo>
                <a:lnTo>
                  <a:pt x="235241" y="194918"/>
                </a:lnTo>
                <a:cubicBezTo>
                  <a:pt x="240136" y="199718"/>
                  <a:pt x="246545" y="202296"/>
                  <a:pt x="253131" y="202296"/>
                </a:cubicBezTo>
                <a:cubicBezTo>
                  <a:pt x="256424" y="202296"/>
                  <a:pt x="259718" y="201673"/>
                  <a:pt x="262833" y="200340"/>
                </a:cubicBezTo>
                <a:cubicBezTo>
                  <a:pt x="272356" y="196429"/>
                  <a:pt x="278498" y="187186"/>
                  <a:pt x="278498" y="176964"/>
                </a:cubicBezTo>
                <a:lnTo>
                  <a:pt x="278498" y="0"/>
                </a:lnTo>
                <a:lnTo>
                  <a:pt x="329142" y="0"/>
                </a:lnTo>
                <a:cubicBezTo>
                  <a:pt x="343116" y="0"/>
                  <a:pt x="354419" y="11377"/>
                  <a:pt x="354419" y="25331"/>
                </a:cubicBezTo>
                <a:lnTo>
                  <a:pt x="354419" y="303443"/>
                </a:lnTo>
                <a:lnTo>
                  <a:pt x="531629" y="303443"/>
                </a:lnTo>
                <a:cubicBezTo>
                  <a:pt x="573550" y="303443"/>
                  <a:pt x="607639" y="337485"/>
                  <a:pt x="607639" y="379260"/>
                </a:cubicBezTo>
                <a:cubicBezTo>
                  <a:pt x="607639" y="421034"/>
                  <a:pt x="573550" y="455076"/>
                  <a:pt x="531629" y="455076"/>
                </a:cubicBezTo>
                <a:lnTo>
                  <a:pt x="75921" y="455076"/>
                </a:lnTo>
                <a:cubicBezTo>
                  <a:pt x="34089" y="455076"/>
                  <a:pt x="0" y="421034"/>
                  <a:pt x="0" y="379260"/>
                </a:cubicBezTo>
                <a:cubicBezTo>
                  <a:pt x="0" y="346373"/>
                  <a:pt x="21272" y="318553"/>
                  <a:pt x="50644" y="308065"/>
                </a:cubicBezTo>
                <a:lnTo>
                  <a:pt x="50644" y="25331"/>
                </a:lnTo>
                <a:cubicBezTo>
                  <a:pt x="50644" y="11377"/>
                  <a:pt x="61947" y="0"/>
                  <a:pt x="75921" y="0"/>
                </a:cubicBezTo>
                <a:close/>
              </a:path>
            </a:pathLst>
          </a:custGeom>
          <a:solidFill>
            <a:srgbClr val="01A0C7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40" name="iconfont-11253-5327369">
            <a:extLst>
              <a:ext uri="{FF2B5EF4-FFF2-40B4-BE49-F238E27FC236}">
                <a16:creationId xmlns:a16="http://schemas.microsoft.com/office/drawing/2014/main" id="{D3B2B4FA-8ABF-4155-9016-230BE4B67D54}"/>
              </a:ext>
            </a:extLst>
          </p:cNvPr>
          <p:cNvSpPr>
            <a:spLocks noChangeAspect="1"/>
          </p:cNvSpPr>
          <p:nvPr/>
        </p:nvSpPr>
        <p:spPr bwMode="auto">
          <a:xfrm>
            <a:off x="7663111" y="5394393"/>
            <a:ext cx="293722" cy="248624"/>
          </a:xfrm>
          <a:custGeom>
            <a:avLst/>
            <a:gdLst>
              <a:gd name="T0" fmla="*/ 9718 w 10000"/>
              <a:gd name="T1" fmla="*/ 8180 h 8463"/>
              <a:gd name="T2" fmla="*/ 283 w 10000"/>
              <a:gd name="T3" fmla="*/ 8180 h 8463"/>
              <a:gd name="T4" fmla="*/ 283 w 10000"/>
              <a:gd name="T5" fmla="*/ 283 h 8463"/>
              <a:gd name="T6" fmla="*/ 9719 w 10000"/>
              <a:gd name="T7" fmla="*/ 283 h 8463"/>
              <a:gd name="T8" fmla="*/ 3075 w 10000"/>
              <a:gd name="T9" fmla="*/ 1729 h 8463"/>
              <a:gd name="T10" fmla="*/ 960 w 10000"/>
              <a:gd name="T11" fmla="*/ 1537 h 8463"/>
              <a:gd name="T12" fmla="*/ 769 w 10000"/>
              <a:gd name="T13" fmla="*/ 2883 h 8463"/>
              <a:gd name="T14" fmla="*/ 2884 w 10000"/>
              <a:gd name="T15" fmla="*/ 3074 h 8463"/>
              <a:gd name="T16" fmla="*/ 3075 w 10000"/>
              <a:gd name="T17" fmla="*/ 5193 h 8463"/>
              <a:gd name="T18" fmla="*/ 2884 w 10000"/>
              <a:gd name="T19" fmla="*/ 3848 h 8463"/>
              <a:gd name="T20" fmla="*/ 769 w 10000"/>
              <a:gd name="T21" fmla="*/ 4039 h 8463"/>
              <a:gd name="T22" fmla="*/ 960 w 10000"/>
              <a:gd name="T23" fmla="*/ 5384 h 8463"/>
              <a:gd name="T24" fmla="*/ 3075 w 10000"/>
              <a:gd name="T25" fmla="*/ 5193 h 8463"/>
              <a:gd name="T26" fmla="*/ 3022 w 10000"/>
              <a:gd name="T27" fmla="*/ 6209 h 8463"/>
              <a:gd name="T28" fmla="*/ 823 w 10000"/>
              <a:gd name="T29" fmla="*/ 6209 h 8463"/>
              <a:gd name="T30" fmla="*/ 823 w 10000"/>
              <a:gd name="T31" fmla="*/ 7638 h 8463"/>
              <a:gd name="T32" fmla="*/ 3022 w 10000"/>
              <a:gd name="T33" fmla="*/ 7638 h 8463"/>
              <a:gd name="T34" fmla="*/ 6153 w 10000"/>
              <a:gd name="T35" fmla="*/ 1729 h 8463"/>
              <a:gd name="T36" fmla="*/ 4037 w 10000"/>
              <a:gd name="T37" fmla="*/ 1538 h 8463"/>
              <a:gd name="T38" fmla="*/ 3845 w 10000"/>
              <a:gd name="T39" fmla="*/ 2883 h 8463"/>
              <a:gd name="T40" fmla="*/ 5962 w 10000"/>
              <a:gd name="T41" fmla="*/ 3074 h 8463"/>
              <a:gd name="T42" fmla="*/ 6153 w 10000"/>
              <a:gd name="T43" fmla="*/ 5193 h 8463"/>
              <a:gd name="T44" fmla="*/ 5962 w 10000"/>
              <a:gd name="T45" fmla="*/ 3848 h 8463"/>
              <a:gd name="T46" fmla="*/ 3845 w 10000"/>
              <a:gd name="T47" fmla="*/ 4039 h 8463"/>
              <a:gd name="T48" fmla="*/ 4037 w 10000"/>
              <a:gd name="T49" fmla="*/ 5384 h 8463"/>
              <a:gd name="T50" fmla="*/ 6153 w 10000"/>
              <a:gd name="T51" fmla="*/ 5193 h 8463"/>
              <a:gd name="T52" fmla="*/ 6099 w 10000"/>
              <a:gd name="T53" fmla="*/ 6209 h 8463"/>
              <a:gd name="T54" fmla="*/ 3899 w 10000"/>
              <a:gd name="T55" fmla="*/ 6209 h 8463"/>
              <a:gd name="T56" fmla="*/ 3899 w 10000"/>
              <a:gd name="T57" fmla="*/ 7638 h 8463"/>
              <a:gd name="T58" fmla="*/ 6099 w 10000"/>
              <a:gd name="T59" fmla="*/ 7638 h 8463"/>
              <a:gd name="T60" fmla="*/ 9230 w 10000"/>
              <a:gd name="T61" fmla="*/ 1729 h 8463"/>
              <a:gd name="T62" fmla="*/ 7115 w 10000"/>
              <a:gd name="T63" fmla="*/ 1538 h 8463"/>
              <a:gd name="T64" fmla="*/ 6924 w 10000"/>
              <a:gd name="T65" fmla="*/ 2883 h 8463"/>
              <a:gd name="T66" fmla="*/ 9039 w 10000"/>
              <a:gd name="T67" fmla="*/ 3074 h 8463"/>
              <a:gd name="T68" fmla="*/ 9230 w 10000"/>
              <a:gd name="T69" fmla="*/ 5193 h 8463"/>
              <a:gd name="T70" fmla="*/ 9039 w 10000"/>
              <a:gd name="T71" fmla="*/ 3848 h 8463"/>
              <a:gd name="T72" fmla="*/ 6924 w 10000"/>
              <a:gd name="T73" fmla="*/ 4039 h 8463"/>
              <a:gd name="T74" fmla="*/ 7115 w 10000"/>
              <a:gd name="T75" fmla="*/ 5384 h 8463"/>
              <a:gd name="T76" fmla="*/ 9230 w 10000"/>
              <a:gd name="T77" fmla="*/ 5193 h 8463"/>
              <a:gd name="T78" fmla="*/ 9177 w 10000"/>
              <a:gd name="T79" fmla="*/ 6209 h 8463"/>
              <a:gd name="T80" fmla="*/ 6978 w 10000"/>
              <a:gd name="T81" fmla="*/ 6209 h 8463"/>
              <a:gd name="T82" fmla="*/ 6978 w 10000"/>
              <a:gd name="T83" fmla="*/ 7638 h 8463"/>
              <a:gd name="T84" fmla="*/ 9177 w 10000"/>
              <a:gd name="T85" fmla="*/ 7638 h 8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000" h="8463">
                <a:moveTo>
                  <a:pt x="10000" y="961"/>
                </a:moveTo>
                <a:lnTo>
                  <a:pt x="10000" y="7501"/>
                </a:lnTo>
                <a:cubicBezTo>
                  <a:pt x="10000" y="7765"/>
                  <a:pt x="9905" y="7991"/>
                  <a:pt x="9718" y="8180"/>
                </a:cubicBezTo>
                <a:cubicBezTo>
                  <a:pt x="9529" y="8369"/>
                  <a:pt x="9303" y="8463"/>
                  <a:pt x="9039" y="8463"/>
                </a:cubicBezTo>
                <a:lnTo>
                  <a:pt x="962" y="8463"/>
                </a:lnTo>
                <a:cubicBezTo>
                  <a:pt x="698" y="8463"/>
                  <a:pt x="472" y="8369"/>
                  <a:pt x="283" y="8180"/>
                </a:cubicBezTo>
                <a:cubicBezTo>
                  <a:pt x="94" y="7991"/>
                  <a:pt x="0" y="7765"/>
                  <a:pt x="0" y="7501"/>
                </a:cubicBezTo>
                <a:lnTo>
                  <a:pt x="0" y="961"/>
                </a:lnTo>
                <a:cubicBezTo>
                  <a:pt x="0" y="698"/>
                  <a:pt x="94" y="471"/>
                  <a:pt x="283" y="283"/>
                </a:cubicBezTo>
                <a:cubicBezTo>
                  <a:pt x="471" y="94"/>
                  <a:pt x="698" y="0"/>
                  <a:pt x="962" y="0"/>
                </a:cubicBezTo>
                <a:lnTo>
                  <a:pt x="9040" y="0"/>
                </a:lnTo>
                <a:cubicBezTo>
                  <a:pt x="9304" y="0"/>
                  <a:pt x="9530" y="95"/>
                  <a:pt x="9719" y="283"/>
                </a:cubicBezTo>
                <a:cubicBezTo>
                  <a:pt x="9905" y="469"/>
                  <a:pt x="10000" y="695"/>
                  <a:pt x="10000" y="961"/>
                </a:cubicBezTo>
                <a:close/>
                <a:moveTo>
                  <a:pt x="3075" y="2883"/>
                </a:moveTo>
                <a:lnTo>
                  <a:pt x="3075" y="1729"/>
                </a:lnTo>
                <a:cubicBezTo>
                  <a:pt x="3075" y="1672"/>
                  <a:pt x="3058" y="1626"/>
                  <a:pt x="3022" y="1591"/>
                </a:cubicBezTo>
                <a:cubicBezTo>
                  <a:pt x="2985" y="1555"/>
                  <a:pt x="2939" y="1537"/>
                  <a:pt x="2884" y="1537"/>
                </a:cubicBezTo>
                <a:lnTo>
                  <a:pt x="960" y="1537"/>
                </a:lnTo>
                <a:cubicBezTo>
                  <a:pt x="904" y="1537"/>
                  <a:pt x="858" y="1555"/>
                  <a:pt x="823" y="1591"/>
                </a:cubicBezTo>
                <a:cubicBezTo>
                  <a:pt x="787" y="1627"/>
                  <a:pt x="769" y="1674"/>
                  <a:pt x="769" y="1729"/>
                </a:cubicBezTo>
                <a:lnTo>
                  <a:pt x="769" y="2883"/>
                </a:lnTo>
                <a:cubicBezTo>
                  <a:pt x="769" y="2939"/>
                  <a:pt x="787" y="2985"/>
                  <a:pt x="823" y="3020"/>
                </a:cubicBezTo>
                <a:cubicBezTo>
                  <a:pt x="859" y="3056"/>
                  <a:pt x="905" y="3074"/>
                  <a:pt x="960" y="3074"/>
                </a:cubicBezTo>
                <a:lnTo>
                  <a:pt x="2884" y="3074"/>
                </a:lnTo>
                <a:cubicBezTo>
                  <a:pt x="2940" y="3074"/>
                  <a:pt x="2987" y="3056"/>
                  <a:pt x="3022" y="3020"/>
                </a:cubicBezTo>
                <a:cubicBezTo>
                  <a:pt x="3058" y="2985"/>
                  <a:pt x="3075" y="2939"/>
                  <a:pt x="3075" y="2883"/>
                </a:cubicBezTo>
                <a:close/>
                <a:moveTo>
                  <a:pt x="3075" y="5193"/>
                </a:moveTo>
                <a:lnTo>
                  <a:pt x="3075" y="4039"/>
                </a:lnTo>
                <a:cubicBezTo>
                  <a:pt x="3075" y="3983"/>
                  <a:pt x="3058" y="3936"/>
                  <a:pt x="3022" y="3901"/>
                </a:cubicBezTo>
                <a:cubicBezTo>
                  <a:pt x="2985" y="3865"/>
                  <a:pt x="2939" y="3848"/>
                  <a:pt x="2884" y="3848"/>
                </a:cubicBezTo>
                <a:lnTo>
                  <a:pt x="960" y="3848"/>
                </a:lnTo>
                <a:cubicBezTo>
                  <a:pt x="904" y="3848"/>
                  <a:pt x="858" y="3865"/>
                  <a:pt x="823" y="3901"/>
                </a:cubicBezTo>
                <a:cubicBezTo>
                  <a:pt x="787" y="3938"/>
                  <a:pt x="769" y="3984"/>
                  <a:pt x="769" y="4039"/>
                </a:cubicBezTo>
                <a:lnTo>
                  <a:pt x="769" y="5193"/>
                </a:lnTo>
                <a:cubicBezTo>
                  <a:pt x="769" y="5249"/>
                  <a:pt x="787" y="5295"/>
                  <a:pt x="823" y="5330"/>
                </a:cubicBezTo>
                <a:cubicBezTo>
                  <a:pt x="859" y="5366"/>
                  <a:pt x="905" y="5384"/>
                  <a:pt x="960" y="5384"/>
                </a:cubicBezTo>
                <a:lnTo>
                  <a:pt x="2884" y="5384"/>
                </a:lnTo>
                <a:cubicBezTo>
                  <a:pt x="2940" y="5384"/>
                  <a:pt x="2987" y="5366"/>
                  <a:pt x="3022" y="5330"/>
                </a:cubicBezTo>
                <a:cubicBezTo>
                  <a:pt x="3058" y="5295"/>
                  <a:pt x="3075" y="5248"/>
                  <a:pt x="3075" y="5193"/>
                </a:cubicBezTo>
                <a:close/>
                <a:moveTo>
                  <a:pt x="3075" y="7500"/>
                </a:moveTo>
                <a:lnTo>
                  <a:pt x="3075" y="6346"/>
                </a:lnTo>
                <a:cubicBezTo>
                  <a:pt x="3075" y="6290"/>
                  <a:pt x="3058" y="6244"/>
                  <a:pt x="3022" y="6209"/>
                </a:cubicBezTo>
                <a:cubicBezTo>
                  <a:pt x="2985" y="6173"/>
                  <a:pt x="2939" y="6155"/>
                  <a:pt x="2884" y="6155"/>
                </a:cubicBezTo>
                <a:lnTo>
                  <a:pt x="960" y="6155"/>
                </a:lnTo>
                <a:cubicBezTo>
                  <a:pt x="904" y="6155"/>
                  <a:pt x="858" y="6173"/>
                  <a:pt x="823" y="6209"/>
                </a:cubicBezTo>
                <a:cubicBezTo>
                  <a:pt x="787" y="6245"/>
                  <a:pt x="769" y="6291"/>
                  <a:pt x="769" y="6346"/>
                </a:cubicBezTo>
                <a:lnTo>
                  <a:pt x="769" y="7500"/>
                </a:lnTo>
                <a:cubicBezTo>
                  <a:pt x="769" y="7556"/>
                  <a:pt x="787" y="7603"/>
                  <a:pt x="823" y="7638"/>
                </a:cubicBezTo>
                <a:cubicBezTo>
                  <a:pt x="859" y="7674"/>
                  <a:pt x="905" y="7691"/>
                  <a:pt x="960" y="7691"/>
                </a:cubicBezTo>
                <a:lnTo>
                  <a:pt x="2884" y="7691"/>
                </a:lnTo>
                <a:cubicBezTo>
                  <a:pt x="2940" y="7691"/>
                  <a:pt x="2987" y="7674"/>
                  <a:pt x="3022" y="7638"/>
                </a:cubicBezTo>
                <a:cubicBezTo>
                  <a:pt x="3058" y="7601"/>
                  <a:pt x="3075" y="7556"/>
                  <a:pt x="3075" y="7500"/>
                </a:cubicBezTo>
                <a:close/>
                <a:moveTo>
                  <a:pt x="6153" y="2883"/>
                </a:moveTo>
                <a:lnTo>
                  <a:pt x="6153" y="1729"/>
                </a:lnTo>
                <a:cubicBezTo>
                  <a:pt x="6153" y="1673"/>
                  <a:pt x="6135" y="1626"/>
                  <a:pt x="6099" y="1591"/>
                </a:cubicBezTo>
                <a:cubicBezTo>
                  <a:pt x="6063" y="1555"/>
                  <a:pt x="6017" y="1538"/>
                  <a:pt x="5962" y="1538"/>
                </a:cubicBezTo>
                <a:lnTo>
                  <a:pt x="4037" y="1538"/>
                </a:lnTo>
                <a:cubicBezTo>
                  <a:pt x="3980" y="1538"/>
                  <a:pt x="3934" y="1555"/>
                  <a:pt x="3899" y="1591"/>
                </a:cubicBezTo>
                <a:cubicBezTo>
                  <a:pt x="3863" y="1628"/>
                  <a:pt x="3845" y="1674"/>
                  <a:pt x="3845" y="1729"/>
                </a:cubicBezTo>
                <a:lnTo>
                  <a:pt x="3845" y="2883"/>
                </a:lnTo>
                <a:cubicBezTo>
                  <a:pt x="3845" y="2939"/>
                  <a:pt x="3863" y="2985"/>
                  <a:pt x="3899" y="3020"/>
                </a:cubicBezTo>
                <a:cubicBezTo>
                  <a:pt x="3935" y="3056"/>
                  <a:pt x="3982" y="3074"/>
                  <a:pt x="4037" y="3074"/>
                </a:cubicBezTo>
                <a:lnTo>
                  <a:pt x="5962" y="3074"/>
                </a:lnTo>
                <a:cubicBezTo>
                  <a:pt x="6018" y="3074"/>
                  <a:pt x="6064" y="3056"/>
                  <a:pt x="6099" y="3020"/>
                </a:cubicBezTo>
                <a:cubicBezTo>
                  <a:pt x="6135" y="2985"/>
                  <a:pt x="6153" y="2939"/>
                  <a:pt x="6153" y="2883"/>
                </a:cubicBezTo>
                <a:close/>
                <a:moveTo>
                  <a:pt x="6153" y="5193"/>
                </a:moveTo>
                <a:lnTo>
                  <a:pt x="6153" y="4039"/>
                </a:lnTo>
                <a:cubicBezTo>
                  <a:pt x="6153" y="3983"/>
                  <a:pt x="6135" y="3936"/>
                  <a:pt x="6099" y="3901"/>
                </a:cubicBezTo>
                <a:cubicBezTo>
                  <a:pt x="6063" y="3865"/>
                  <a:pt x="6017" y="3848"/>
                  <a:pt x="5962" y="3848"/>
                </a:cubicBezTo>
                <a:lnTo>
                  <a:pt x="4037" y="3848"/>
                </a:lnTo>
                <a:cubicBezTo>
                  <a:pt x="3980" y="3848"/>
                  <a:pt x="3934" y="3865"/>
                  <a:pt x="3899" y="3901"/>
                </a:cubicBezTo>
                <a:cubicBezTo>
                  <a:pt x="3863" y="3938"/>
                  <a:pt x="3845" y="3984"/>
                  <a:pt x="3845" y="4039"/>
                </a:cubicBezTo>
                <a:lnTo>
                  <a:pt x="3845" y="5193"/>
                </a:lnTo>
                <a:cubicBezTo>
                  <a:pt x="3845" y="5249"/>
                  <a:pt x="3863" y="5295"/>
                  <a:pt x="3899" y="5330"/>
                </a:cubicBezTo>
                <a:cubicBezTo>
                  <a:pt x="3935" y="5366"/>
                  <a:pt x="3982" y="5384"/>
                  <a:pt x="4037" y="5384"/>
                </a:cubicBezTo>
                <a:lnTo>
                  <a:pt x="5962" y="5384"/>
                </a:lnTo>
                <a:cubicBezTo>
                  <a:pt x="6018" y="5384"/>
                  <a:pt x="6064" y="5366"/>
                  <a:pt x="6099" y="5330"/>
                </a:cubicBezTo>
                <a:cubicBezTo>
                  <a:pt x="6135" y="5295"/>
                  <a:pt x="6153" y="5248"/>
                  <a:pt x="6153" y="5193"/>
                </a:cubicBezTo>
                <a:close/>
                <a:moveTo>
                  <a:pt x="6153" y="7500"/>
                </a:moveTo>
                <a:lnTo>
                  <a:pt x="6153" y="6346"/>
                </a:lnTo>
                <a:cubicBezTo>
                  <a:pt x="6153" y="6290"/>
                  <a:pt x="6135" y="6244"/>
                  <a:pt x="6099" y="6209"/>
                </a:cubicBezTo>
                <a:cubicBezTo>
                  <a:pt x="6063" y="6173"/>
                  <a:pt x="6017" y="6155"/>
                  <a:pt x="5962" y="6155"/>
                </a:cubicBezTo>
                <a:lnTo>
                  <a:pt x="4037" y="6155"/>
                </a:lnTo>
                <a:cubicBezTo>
                  <a:pt x="3980" y="6155"/>
                  <a:pt x="3934" y="6173"/>
                  <a:pt x="3899" y="6209"/>
                </a:cubicBezTo>
                <a:cubicBezTo>
                  <a:pt x="3863" y="6245"/>
                  <a:pt x="3845" y="6291"/>
                  <a:pt x="3845" y="6346"/>
                </a:cubicBezTo>
                <a:lnTo>
                  <a:pt x="3845" y="7500"/>
                </a:lnTo>
                <a:cubicBezTo>
                  <a:pt x="3845" y="7556"/>
                  <a:pt x="3863" y="7603"/>
                  <a:pt x="3899" y="7638"/>
                </a:cubicBezTo>
                <a:cubicBezTo>
                  <a:pt x="3935" y="7674"/>
                  <a:pt x="3982" y="7691"/>
                  <a:pt x="4037" y="7691"/>
                </a:cubicBezTo>
                <a:lnTo>
                  <a:pt x="5962" y="7691"/>
                </a:lnTo>
                <a:cubicBezTo>
                  <a:pt x="6018" y="7691"/>
                  <a:pt x="6064" y="7674"/>
                  <a:pt x="6099" y="7638"/>
                </a:cubicBezTo>
                <a:cubicBezTo>
                  <a:pt x="6135" y="7601"/>
                  <a:pt x="6153" y="7556"/>
                  <a:pt x="6153" y="7500"/>
                </a:cubicBezTo>
                <a:close/>
                <a:moveTo>
                  <a:pt x="9230" y="2883"/>
                </a:moveTo>
                <a:lnTo>
                  <a:pt x="9230" y="1729"/>
                </a:lnTo>
                <a:cubicBezTo>
                  <a:pt x="9230" y="1673"/>
                  <a:pt x="9213" y="1626"/>
                  <a:pt x="9177" y="1591"/>
                </a:cubicBezTo>
                <a:cubicBezTo>
                  <a:pt x="9140" y="1555"/>
                  <a:pt x="9094" y="1538"/>
                  <a:pt x="9039" y="1538"/>
                </a:cubicBezTo>
                <a:lnTo>
                  <a:pt x="7115" y="1538"/>
                </a:lnTo>
                <a:cubicBezTo>
                  <a:pt x="7059" y="1538"/>
                  <a:pt x="7013" y="1555"/>
                  <a:pt x="6978" y="1591"/>
                </a:cubicBezTo>
                <a:cubicBezTo>
                  <a:pt x="6942" y="1628"/>
                  <a:pt x="6924" y="1674"/>
                  <a:pt x="6924" y="1729"/>
                </a:cubicBezTo>
                <a:lnTo>
                  <a:pt x="6924" y="2883"/>
                </a:lnTo>
                <a:cubicBezTo>
                  <a:pt x="6924" y="2939"/>
                  <a:pt x="6942" y="2985"/>
                  <a:pt x="6978" y="3020"/>
                </a:cubicBezTo>
                <a:cubicBezTo>
                  <a:pt x="7014" y="3056"/>
                  <a:pt x="7060" y="3074"/>
                  <a:pt x="7115" y="3074"/>
                </a:cubicBezTo>
                <a:lnTo>
                  <a:pt x="9039" y="3074"/>
                </a:lnTo>
                <a:cubicBezTo>
                  <a:pt x="9095" y="3074"/>
                  <a:pt x="9142" y="3056"/>
                  <a:pt x="9177" y="3020"/>
                </a:cubicBezTo>
                <a:cubicBezTo>
                  <a:pt x="9213" y="2985"/>
                  <a:pt x="9230" y="2939"/>
                  <a:pt x="9230" y="2883"/>
                </a:cubicBezTo>
                <a:close/>
                <a:moveTo>
                  <a:pt x="9230" y="5193"/>
                </a:moveTo>
                <a:lnTo>
                  <a:pt x="9230" y="4039"/>
                </a:lnTo>
                <a:cubicBezTo>
                  <a:pt x="9230" y="3983"/>
                  <a:pt x="9213" y="3936"/>
                  <a:pt x="9177" y="3901"/>
                </a:cubicBezTo>
                <a:cubicBezTo>
                  <a:pt x="9140" y="3865"/>
                  <a:pt x="9094" y="3848"/>
                  <a:pt x="9039" y="3848"/>
                </a:cubicBezTo>
                <a:lnTo>
                  <a:pt x="7115" y="3848"/>
                </a:lnTo>
                <a:cubicBezTo>
                  <a:pt x="7059" y="3848"/>
                  <a:pt x="7013" y="3865"/>
                  <a:pt x="6978" y="3901"/>
                </a:cubicBezTo>
                <a:cubicBezTo>
                  <a:pt x="6942" y="3938"/>
                  <a:pt x="6924" y="3984"/>
                  <a:pt x="6924" y="4039"/>
                </a:cubicBezTo>
                <a:lnTo>
                  <a:pt x="6924" y="5193"/>
                </a:lnTo>
                <a:cubicBezTo>
                  <a:pt x="6924" y="5249"/>
                  <a:pt x="6942" y="5295"/>
                  <a:pt x="6978" y="5330"/>
                </a:cubicBezTo>
                <a:cubicBezTo>
                  <a:pt x="7014" y="5365"/>
                  <a:pt x="7060" y="5384"/>
                  <a:pt x="7115" y="5384"/>
                </a:cubicBezTo>
                <a:lnTo>
                  <a:pt x="9039" y="5384"/>
                </a:lnTo>
                <a:cubicBezTo>
                  <a:pt x="9095" y="5384"/>
                  <a:pt x="9142" y="5366"/>
                  <a:pt x="9177" y="5330"/>
                </a:cubicBezTo>
                <a:cubicBezTo>
                  <a:pt x="9211" y="5294"/>
                  <a:pt x="9230" y="5248"/>
                  <a:pt x="9230" y="5193"/>
                </a:cubicBezTo>
                <a:close/>
                <a:moveTo>
                  <a:pt x="9230" y="7500"/>
                </a:moveTo>
                <a:lnTo>
                  <a:pt x="9230" y="6346"/>
                </a:lnTo>
                <a:cubicBezTo>
                  <a:pt x="9230" y="6290"/>
                  <a:pt x="9213" y="6244"/>
                  <a:pt x="9177" y="6209"/>
                </a:cubicBezTo>
                <a:cubicBezTo>
                  <a:pt x="9140" y="6173"/>
                  <a:pt x="9094" y="6155"/>
                  <a:pt x="9039" y="6155"/>
                </a:cubicBezTo>
                <a:lnTo>
                  <a:pt x="7115" y="6155"/>
                </a:lnTo>
                <a:cubicBezTo>
                  <a:pt x="7059" y="6155"/>
                  <a:pt x="7013" y="6173"/>
                  <a:pt x="6978" y="6209"/>
                </a:cubicBezTo>
                <a:cubicBezTo>
                  <a:pt x="6942" y="6245"/>
                  <a:pt x="6924" y="6291"/>
                  <a:pt x="6924" y="6346"/>
                </a:cubicBezTo>
                <a:lnTo>
                  <a:pt x="6924" y="7500"/>
                </a:lnTo>
                <a:cubicBezTo>
                  <a:pt x="6924" y="7556"/>
                  <a:pt x="6942" y="7603"/>
                  <a:pt x="6978" y="7638"/>
                </a:cubicBezTo>
                <a:cubicBezTo>
                  <a:pt x="7014" y="7674"/>
                  <a:pt x="7060" y="7691"/>
                  <a:pt x="7115" y="7691"/>
                </a:cubicBezTo>
                <a:lnTo>
                  <a:pt x="9039" y="7691"/>
                </a:lnTo>
                <a:cubicBezTo>
                  <a:pt x="9095" y="7691"/>
                  <a:pt x="9142" y="7674"/>
                  <a:pt x="9177" y="7638"/>
                </a:cubicBezTo>
                <a:cubicBezTo>
                  <a:pt x="9213" y="7601"/>
                  <a:pt x="9230" y="7556"/>
                  <a:pt x="9230" y="7500"/>
                </a:cubicBezTo>
                <a:close/>
              </a:path>
            </a:pathLst>
          </a:custGeom>
          <a:solidFill>
            <a:srgbClr val="01A0C7"/>
          </a:solidFill>
          <a:ln>
            <a:noFill/>
          </a:ln>
        </p:spPr>
      </p:sp>
      <p:sp>
        <p:nvSpPr>
          <p:cNvPr id="43" name="pie-chart_72646">
            <a:extLst>
              <a:ext uri="{FF2B5EF4-FFF2-40B4-BE49-F238E27FC236}">
                <a16:creationId xmlns:a16="http://schemas.microsoft.com/office/drawing/2014/main" id="{7C40B653-BE03-49F8-A197-DCC88B6E9DA4}"/>
              </a:ext>
            </a:extLst>
          </p:cNvPr>
          <p:cNvSpPr>
            <a:spLocks noChangeAspect="1"/>
          </p:cNvSpPr>
          <p:nvPr/>
        </p:nvSpPr>
        <p:spPr bwMode="auto">
          <a:xfrm>
            <a:off x="8554350" y="5372456"/>
            <a:ext cx="293722" cy="292498"/>
          </a:xfrm>
          <a:custGeom>
            <a:avLst/>
            <a:gdLst>
              <a:gd name="connsiteX0" fmla="*/ 447056 w 608190"/>
              <a:gd name="connsiteY0" fmla="*/ 363263 h 605655"/>
              <a:gd name="connsiteX1" fmla="*/ 573295 w 608190"/>
              <a:gd name="connsiteY1" fmla="*/ 363263 h 605655"/>
              <a:gd name="connsiteX2" fmla="*/ 582299 w 608190"/>
              <a:gd name="connsiteY2" fmla="*/ 367620 h 605655"/>
              <a:gd name="connsiteX3" fmla="*/ 584526 w 608190"/>
              <a:gd name="connsiteY3" fmla="*/ 377353 h 605655"/>
              <a:gd name="connsiteX4" fmla="*/ 324530 w 608190"/>
              <a:gd name="connsiteY4" fmla="*/ 605655 h 605655"/>
              <a:gd name="connsiteX5" fmla="*/ 324530 w 608190"/>
              <a:gd name="connsiteY5" fmla="*/ 460498 h 605655"/>
              <a:gd name="connsiteX6" fmla="*/ 436381 w 608190"/>
              <a:gd name="connsiteY6" fmla="*/ 370308 h 605655"/>
              <a:gd name="connsiteX7" fmla="*/ 447056 w 608190"/>
              <a:gd name="connsiteY7" fmla="*/ 363263 h 605655"/>
              <a:gd name="connsiteX8" fmla="*/ 8449 w 608190"/>
              <a:gd name="connsiteY8" fmla="*/ 242243 h 605655"/>
              <a:gd name="connsiteX9" fmla="*/ 146145 w 608190"/>
              <a:gd name="connsiteY9" fmla="*/ 285722 h 605655"/>
              <a:gd name="connsiteX10" fmla="*/ 143823 w 608190"/>
              <a:gd name="connsiteY10" fmla="*/ 311401 h 605655"/>
              <a:gd name="connsiteX11" fmla="*/ 262856 w 608190"/>
              <a:gd name="connsiteY11" fmla="*/ 459729 h 605655"/>
              <a:gd name="connsiteX12" fmla="*/ 262856 w 608190"/>
              <a:gd name="connsiteY12" fmla="*/ 605090 h 605655"/>
              <a:gd name="connsiteX13" fmla="*/ 0 w 608190"/>
              <a:gd name="connsiteY13" fmla="*/ 311401 h 605655"/>
              <a:gd name="connsiteX14" fmla="*/ 8449 w 608190"/>
              <a:gd name="connsiteY14" fmla="*/ 242243 h 605655"/>
              <a:gd name="connsiteX15" fmla="*/ 368625 w 608190"/>
              <a:gd name="connsiteY15" fmla="*/ 46117 h 605655"/>
              <a:gd name="connsiteX16" fmla="*/ 368625 w 608190"/>
              <a:gd name="connsiteY16" fmla="*/ 154842 h 605655"/>
              <a:gd name="connsiteX17" fmla="*/ 452743 w 608190"/>
              <a:gd name="connsiteY17" fmla="*/ 239097 h 605655"/>
              <a:gd name="connsiteX18" fmla="*/ 562022 w 608190"/>
              <a:gd name="connsiteY18" fmla="*/ 239097 h 605655"/>
              <a:gd name="connsiteX19" fmla="*/ 368625 w 608190"/>
              <a:gd name="connsiteY19" fmla="*/ 46117 h 605655"/>
              <a:gd name="connsiteX20" fmla="*/ 230185 w 608190"/>
              <a:gd name="connsiteY20" fmla="*/ 23385 h 605655"/>
              <a:gd name="connsiteX21" fmla="*/ 239934 w 608190"/>
              <a:gd name="connsiteY21" fmla="*/ 25610 h 605655"/>
              <a:gd name="connsiteX22" fmla="*/ 244298 w 608190"/>
              <a:gd name="connsiteY22" fmla="*/ 34602 h 605655"/>
              <a:gd name="connsiteX23" fmla="*/ 244298 w 608190"/>
              <a:gd name="connsiteY23" fmla="*/ 160672 h 605655"/>
              <a:gd name="connsiteX24" fmla="*/ 237149 w 608190"/>
              <a:gd name="connsiteY24" fmla="*/ 171332 h 605655"/>
              <a:gd name="connsiteX25" fmla="*/ 168811 w 608190"/>
              <a:gd name="connsiteY25" fmla="*/ 228342 h 605655"/>
              <a:gd name="connsiteX26" fmla="*/ 29073 w 608190"/>
              <a:gd name="connsiteY26" fmla="*/ 184217 h 605655"/>
              <a:gd name="connsiteX27" fmla="*/ 230185 w 608190"/>
              <a:gd name="connsiteY27" fmla="*/ 23385 h 605655"/>
              <a:gd name="connsiteX28" fmla="*/ 351634 w 608190"/>
              <a:gd name="connsiteY28" fmla="*/ 328 h 605655"/>
              <a:gd name="connsiteX29" fmla="*/ 607888 w 608190"/>
              <a:gd name="connsiteY29" fmla="*/ 255967 h 605655"/>
              <a:gd name="connsiteX30" fmla="*/ 603431 w 608190"/>
              <a:gd name="connsiteY30" fmla="*/ 272744 h 605655"/>
              <a:gd name="connsiteX31" fmla="*/ 587647 w 608190"/>
              <a:gd name="connsiteY31" fmla="*/ 280066 h 605655"/>
              <a:gd name="connsiteX32" fmla="*/ 439002 w 608190"/>
              <a:gd name="connsiteY32" fmla="*/ 280066 h 605655"/>
              <a:gd name="connsiteX33" fmla="*/ 419690 w 608190"/>
              <a:gd name="connsiteY33" fmla="*/ 266626 h 605655"/>
              <a:gd name="connsiteX34" fmla="*/ 341049 w 608190"/>
              <a:gd name="connsiteY34" fmla="*/ 187839 h 605655"/>
              <a:gd name="connsiteX35" fmla="*/ 327494 w 608190"/>
              <a:gd name="connsiteY35" fmla="*/ 168560 h 605655"/>
              <a:gd name="connsiteX36" fmla="*/ 327494 w 608190"/>
              <a:gd name="connsiteY36" fmla="*/ 20534 h 605655"/>
              <a:gd name="connsiteX37" fmla="*/ 334829 w 608190"/>
              <a:gd name="connsiteY37" fmla="*/ 4870 h 605655"/>
              <a:gd name="connsiteX38" fmla="*/ 351634 w 608190"/>
              <a:gd name="connsiteY38" fmla="*/ 328 h 605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8190" h="605655">
                <a:moveTo>
                  <a:pt x="447056" y="363263"/>
                </a:moveTo>
                <a:lnTo>
                  <a:pt x="573295" y="363263"/>
                </a:lnTo>
                <a:cubicBezTo>
                  <a:pt x="576822" y="363263"/>
                  <a:pt x="580071" y="364839"/>
                  <a:pt x="582299" y="367620"/>
                </a:cubicBezTo>
                <a:cubicBezTo>
                  <a:pt x="584434" y="370308"/>
                  <a:pt x="585269" y="373923"/>
                  <a:pt x="584526" y="377353"/>
                </a:cubicBezTo>
                <a:cubicBezTo>
                  <a:pt x="556494" y="499707"/>
                  <a:pt x="452347" y="593420"/>
                  <a:pt x="324530" y="605655"/>
                </a:cubicBezTo>
                <a:lnTo>
                  <a:pt x="324530" y="460498"/>
                </a:lnTo>
                <a:cubicBezTo>
                  <a:pt x="375118" y="450951"/>
                  <a:pt x="416889" y="416469"/>
                  <a:pt x="436381" y="370308"/>
                </a:cubicBezTo>
                <a:cubicBezTo>
                  <a:pt x="438238" y="366044"/>
                  <a:pt x="442415" y="363263"/>
                  <a:pt x="447056" y="363263"/>
                </a:cubicBezTo>
                <a:close/>
                <a:moveTo>
                  <a:pt x="8449" y="242243"/>
                </a:moveTo>
                <a:lnTo>
                  <a:pt x="146145" y="285722"/>
                </a:lnTo>
                <a:cubicBezTo>
                  <a:pt x="144659" y="294065"/>
                  <a:pt x="143823" y="302594"/>
                  <a:pt x="143823" y="311401"/>
                </a:cubicBezTo>
                <a:cubicBezTo>
                  <a:pt x="143823" y="383804"/>
                  <a:pt x="194798" y="444525"/>
                  <a:pt x="262856" y="459729"/>
                </a:cubicBezTo>
                <a:lnTo>
                  <a:pt x="262856" y="605090"/>
                </a:lnTo>
                <a:cubicBezTo>
                  <a:pt x="115226" y="588496"/>
                  <a:pt x="0" y="463159"/>
                  <a:pt x="0" y="311401"/>
                </a:cubicBezTo>
                <a:cubicBezTo>
                  <a:pt x="0" y="287576"/>
                  <a:pt x="3064" y="264400"/>
                  <a:pt x="8449" y="242243"/>
                </a:cubicBezTo>
                <a:close/>
                <a:moveTo>
                  <a:pt x="368625" y="46117"/>
                </a:moveTo>
                <a:lnTo>
                  <a:pt x="368625" y="154842"/>
                </a:lnTo>
                <a:cubicBezTo>
                  <a:pt x="405763" y="171989"/>
                  <a:pt x="435473" y="201743"/>
                  <a:pt x="452743" y="239097"/>
                </a:cubicBezTo>
                <a:lnTo>
                  <a:pt x="562022" y="239097"/>
                </a:lnTo>
                <a:cubicBezTo>
                  <a:pt x="536397" y="145573"/>
                  <a:pt x="462399" y="71699"/>
                  <a:pt x="368625" y="46117"/>
                </a:cubicBezTo>
                <a:close/>
                <a:moveTo>
                  <a:pt x="230185" y="23385"/>
                </a:moveTo>
                <a:cubicBezTo>
                  <a:pt x="233527" y="22644"/>
                  <a:pt x="237149" y="23385"/>
                  <a:pt x="239934" y="25610"/>
                </a:cubicBezTo>
                <a:cubicBezTo>
                  <a:pt x="242627" y="27835"/>
                  <a:pt x="244298" y="31079"/>
                  <a:pt x="244298" y="34602"/>
                </a:cubicBezTo>
                <a:lnTo>
                  <a:pt x="244298" y="160672"/>
                </a:lnTo>
                <a:cubicBezTo>
                  <a:pt x="244298" y="165307"/>
                  <a:pt x="241513" y="169478"/>
                  <a:pt x="237149" y="171332"/>
                </a:cubicBezTo>
                <a:cubicBezTo>
                  <a:pt x="209108" y="183105"/>
                  <a:pt x="185339" y="203220"/>
                  <a:pt x="168811" y="228342"/>
                </a:cubicBezTo>
                <a:lnTo>
                  <a:pt x="29073" y="184217"/>
                </a:lnTo>
                <a:cubicBezTo>
                  <a:pt x="67606" y="103940"/>
                  <a:pt x="141235" y="43686"/>
                  <a:pt x="230185" y="23385"/>
                </a:cubicBezTo>
                <a:close/>
                <a:moveTo>
                  <a:pt x="351634" y="328"/>
                </a:moveTo>
                <a:cubicBezTo>
                  <a:pt x="481803" y="23408"/>
                  <a:pt x="584769" y="126201"/>
                  <a:pt x="607888" y="255967"/>
                </a:cubicBezTo>
                <a:cubicBezTo>
                  <a:pt x="608909" y="261899"/>
                  <a:pt x="607331" y="268109"/>
                  <a:pt x="603431" y="272744"/>
                </a:cubicBezTo>
                <a:cubicBezTo>
                  <a:pt x="599532" y="277378"/>
                  <a:pt x="593775" y="280066"/>
                  <a:pt x="587647" y="280066"/>
                </a:cubicBezTo>
                <a:lnTo>
                  <a:pt x="439002" y="280066"/>
                </a:lnTo>
                <a:cubicBezTo>
                  <a:pt x="430367" y="280066"/>
                  <a:pt x="422661" y="274690"/>
                  <a:pt x="419690" y="266626"/>
                </a:cubicBezTo>
                <a:cubicBezTo>
                  <a:pt x="406320" y="229828"/>
                  <a:pt x="377631" y="201094"/>
                  <a:pt x="341049" y="187839"/>
                </a:cubicBezTo>
                <a:cubicBezTo>
                  <a:pt x="332879" y="184873"/>
                  <a:pt x="327494" y="177180"/>
                  <a:pt x="327494" y="168560"/>
                </a:cubicBezTo>
                <a:lnTo>
                  <a:pt x="327494" y="20534"/>
                </a:lnTo>
                <a:cubicBezTo>
                  <a:pt x="327494" y="14510"/>
                  <a:pt x="330187" y="8763"/>
                  <a:pt x="334829" y="4870"/>
                </a:cubicBezTo>
                <a:cubicBezTo>
                  <a:pt x="339471" y="977"/>
                  <a:pt x="345692" y="-784"/>
                  <a:pt x="351634" y="328"/>
                </a:cubicBezTo>
                <a:close/>
              </a:path>
            </a:pathLst>
          </a:custGeom>
          <a:solidFill>
            <a:srgbClr val="01A0C7"/>
          </a:solidFill>
          <a:ln>
            <a:noFill/>
          </a:ln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48C992-08C8-40A3-A348-D5C893AF698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7869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35D431B5-3F04-41CD-82E7-70557AD21272}"/>
              </a:ext>
            </a:extLst>
          </p:cNvPr>
          <p:cNvGrpSpPr/>
          <p:nvPr/>
        </p:nvGrpSpPr>
        <p:grpSpPr>
          <a:xfrm>
            <a:off x="-3" y="2681273"/>
            <a:ext cx="1997077" cy="576000"/>
            <a:chOff x="-2" y="2681273"/>
            <a:chExt cx="1980000" cy="576000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CE45173-65D9-490F-AB40-D5088CEB2561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28D794F-60E9-440C-8FA6-57186576EE50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F3F16DF7-FACC-467A-B486-0BC59A91BE96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B717B791-5279-4A3A-AE2F-13D255641F64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72AD4307-094B-4223-85C8-67130CB086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A1F7760A-78E2-4034-8FB3-8F15659CDE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6EF98570-9395-4217-9E5E-BAAA26381A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1F07550D-64E3-461E-AD52-5DB432C9EED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95AF6AA8-F184-402A-B657-6074297C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后端的优化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7280F81D-DCCC-4B66-AABC-F84200CC767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BACK-END OPTIMIZATION</a:t>
            </a:r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0C40DBC9-CA40-40BB-BFFE-89EA0CC50FA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562854" y="1642719"/>
            <a:ext cx="3983862" cy="424732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后端需求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10B50EC5-EDF6-4F70-A104-C2BB6F661BB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562854" y="2306162"/>
            <a:ext cx="6285218" cy="2256110"/>
          </a:xfrm>
        </p:spPr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模型选择部分功能的实现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响应时间更短模型的实现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更多模型的使用</a:t>
            </a:r>
            <a:endParaRPr lang="en-US" altLang="zh-CN" dirty="0"/>
          </a:p>
        </p:txBody>
      </p:sp>
      <p:sp>
        <p:nvSpPr>
          <p:cNvPr id="30" name="文本占位符 29">
            <a:extLst>
              <a:ext uri="{FF2B5EF4-FFF2-40B4-BE49-F238E27FC236}">
                <a16:creationId xmlns:a16="http://schemas.microsoft.com/office/drawing/2014/main" id="{D9598A22-9896-4E46-9A96-24E974A9778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264326" y="2285030"/>
            <a:ext cx="4046538" cy="187546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sp>
        <p:nvSpPr>
          <p:cNvPr id="35" name="iconfont-1187-868386">
            <a:extLst>
              <a:ext uri="{FF2B5EF4-FFF2-40B4-BE49-F238E27FC236}">
                <a16:creationId xmlns:a16="http://schemas.microsoft.com/office/drawing/2014/main" id="{87494DD7-0D01-4D8C-B35A-0FBF2D7B4042}"/>
              </a:ext>
            </a:extLst>
          </p:cNvPr>
          <p:cNvSpPr>
            <a:spLocks noChangeAspect="1"/>
          </p:cNvSpPr>
          <p:nvPr/>
        </p:nvSpPr>
        <p:spPr bwMode="auto">
          <a:xfrm>
            <a:off x="2801298" y="5393588"/>
            <a:ext cx="293722" cy="250233"/>
          </a:xfrm>
          <a:custGeom>
            <a:avLst/>
            <a:gdLst>
              <a:gd name="T0" fmla="*/ 12330 w 12804"/>
              <a:gd name="T1" fmla="*/ 2371 h 10907"/>
              <a:gd name="T2" fmla="*/ 11382 w 12804"/>
              <a:gd name="T3" fmla="*/ 2371 h 10907"/>
              <a:gd name="T4" fmla="*/ 11382 w 12804"/>
              <a:gd name="T5" fmla="*/ 3319 h 10907"/>
              <a:gd name="T6" fmla="*/ 10907 w 12804"/>
              <a:gd name="T7" fmla="*/ 3793 h 10907"/>
              <a:gd name="T8" fmla="*/ 10433 w 12804"/>
              <a:gd name="T9" fmla="*/ 3319 h 10907"/>
              <a:gd name="T10" fmla="*/ 10433 w 12804"/>
              <a:gd name="T11" fmla="*/ 2371 h 10907"/>
              <a:gd name="T12" fmla="*/ 9485 w 12804"/>
              <a:gd name="T13" fmla="*/ 2371 h 10907"/>
              <a:gd name="T14" fmla="*/ 9010 w 12804"/>
              <a:gd name="T15" fmla="*/ 1897 h 10907"/>
              <a:gd name="T16" fmla="*/ 9485 w 12804"/>
              <a:gd name="T17" fmla="*/ 1422 h 10907"/>
              <a:gd name="T18" fmla="*/ 10433 w 12804"/>
              <a:gd name="T19" fmla="*/ 1422 h 10907"/>
              <a:gd name="T20" fmla="*/ 10433 w 12804"/>
              <a:gd name="T21" fmla="*/ 474 h 10907"/>
              <a:gd name="T22" fmla="*/ 10907 w 12804"/>
              <a:gd name="T23" fmla="*/ 0 h 10907"/>
              <a:gd name="T24" fmla="*/ 11382 w 12804"/>
              <a:gd name="T25" fmla="*/ 474 h 10907"/>
              <a:gd name="T26" fmla="*/ 11382 w 12804"/>
              <a:gd name="T27" fmla="*/ 1422 h 10907"/>
              <a:gd name="T28" fmla="*/ 12330 w 12804"/>
              <a:gd name="T29" fmla="*/ 1422 h 10907"/>
              <a:gd name="T30" fmla="*/ 12804 w 12804"/>
              <a:gd name="T31" fmla="*/ 1897 h 10907"/>
              <a:gd name="T32" fmla="*/ 12330 w 12804"/>
              <a:gd name="T33" fmla="*/ 2371 h 10907"/>
              <a:gd name="T34" fmla="*/ 9485 w 12804"/>
              <a:gd name="T35" fmla="*/ 4031 h 10907"/>
              <a:gd name="T36" fmla="*/ 8773 w 12804"/>
              <a:gd name="T37" fmla="*/ 4742 h 10907"/>
              <a:gd name="T38" fmla="*/ 8062 w 12804"/>
              <a:gd name="T39" fmla="*/ 4031 h 10907"/>
              <a:gd name="T40" fmla="*/ 8773 w 12804"/>
              <a:gd name="T41" fmla="*/ 3319 h 10907"/>
              <a:gd name="T42" fmla="*/ 9485 w 12804"/>
              <a:gd name="T43" fmla="*/ 4031 h 10907"/>
              <a:gd name="T44" fmla="*/ 7588 w 12804"/>
              <a:gd name="T45" fmla="*/ 2371 h 10907"/>
              <a:gd name="T46" fmla="*/ 948 w 12804"/>
              <a:gd name="T47" fmla="*/ 2371 h 10907"/>
              <a:gd name="T48" fmla="*/ 948 w 12804"/>
              <a:gd name="T49" fmla="*/ 8980 h 10907"/>
              <a:gd name="T50" fmla="*/ 3764 w 12804"/>
              <a:gd name="T51" fmla="*/ 4327 h 10907"/>
              <a:gd name="T52" fmla="*/ 6868 w 12804"/>
              <a:gd name="T53" fmla="*/ 9010 h 10907"/>
              <a:gd name="T54" fmla="*/ 8454 w 12804"/>
              <a:gd name="T55" fmla="*/ 6639 h 10907"/>
              <a:gd name="T56" fmla="*/ 9959 w 12804"/>
              <a:gd name="T57" fmla="*/ 8980 h 10907"/>
              <a:gd name="T58" fmla="*/ 10433 w 12804"/>
              <a:gd name="T59" fmla="*/ 8980 h 10907"/>
              <a:gd name="T60" fmla="*/ 10433 w 12804"/>
              <a:gd name="T61" fmla="*/ 6165 h 10907"/>
              <a:gd name="T62" fmla="*/ 10907 w 12804"/>
              <a:gd name="T63" fmla="*/ 5690 h 10907"/>
              <a:gd name="T64" fmla="*/ 11382 w 12804"/>
              <a:gd name="T65" fmla="*/ 6165 h 10907"/>
              <a:gd name="T66" fmla="*/ 11382 w 12804"/>
              <a:gd name="T67" fmla="*/ 9959 h 10907"/>
              <a:gd name="T68" fmla="*/ 10433 w 12804"/>
              <a:gd name="T69" fmla="*/ 10907 h 10907"/>
              <a:gd name="T70" fmla="*/ 948 w 12804"/>
              <a:gd name="T71" fmla="*/ 10907 h 10907"/>
              <a:gd name="T72" fmla="*/ 0 w 12804"/>
              <a:gd name="T73" fmla="*/ 9959 h 10907"/>
              <a:gd name="T74" fmla="*/ 0 w 12804"/>
              <a:gd name="T75" fmla="*/ 2371 h 10907"/>
              <a:gd name="T76" fmla="*/ 948 w 12804"/>
              <a:gd name="T77" fmla="*/ 1422 h 10907"/>
              <a:gd name="T78" fmla="*/ 7588 w 12804"/>
              <a:gd name="T79" fmla="*/ 1422 h 10907"/>
              <a:gd name="T80" fmla="*/ 8062 w 12804"/>
              <a:gd name="T81" fmla="*/ 1897 h 10907"/>
              <a:gd name="T82" fmla="*/ 7588 w 12804"/>
              <a:gd name="T83" fmla="*/ 2371 h 10907"/>
              <a:gd name="T84" fmla="*/ 7588 w 12804"/>
              <a:gd name="T85" fmla="*/ 2371 h 10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804" h="10907">
                <a:moveTo>
                  <a:pt x="12330" y="2371"/>
                </a:moveTo>
                <a:lnTo>
                  <a:pt x="11382" y="2371"/>
                </a:lnTo>
                <a:lnTo>
                  <a:pt x="11382" y="3319"/>
                </a:lnTo>
                <a:cubicBezTo>
                  <a:pt x="11382" y="3581"/>
                  <a:pt x="11169" y="3793"/>
                  <a:pt x="10907" y="3793"/>
                </a:cubicBezTo>
                <a:cubicBezTo>
                  <a:pt x="10646" y="3793"/>
                  <a:pt x="10433" y="3581"/>
                  <a:pt x="10433" y="3319"/>
                </a:cubicBezTo>
                <a:lnTo>
                  <a:pt x="10433" y="2371"/>
                </a:lnTo>
                <a:lnTo>
                  <a:pt x="9485" y="2371"/>
                </a:lnTo>
                <a:cubicBezTo>
                  <a:pt x="9223" y="2371"/>
                  <a:pt x="9010" y="2158"/>
                  <a:pt x="9010" y="1897"/>
                </a:cubicBezTo>
                <a:cubicBezTo>
                  <a:pt x="9010" y="1635"/>
                  <a:pt x="9223" y="1422"/>
                  <a:pt x="9485" y="1422"/>
                </a:cubicBezTo>
                <a:lnTo>
                  <a:pt x="10433" y="1422"/>
                </a:lnTo>
                <a:lnTo>
                  <a:pt x="10433" y="474"/>
                </a:lnTo>
                <a:cubicBezTo>
                  <a:pt x="10433" y="212"/>
                  <a:pt x="10646" y="0"/>
                  <a:pt x="10907" y="0"/>
                </a:cubicBezTo>
                <a:cubicBezTo>
                  <a:pt x="11169" y="0"/>
                  <a:pt x="11382" y="212"/>
                  <a:pt x="11382" y="474"/>
                </a:cubicBezTo>
                <a:lnTo>
                  <a:pt x="11382" y="1422"/>
                </a:lnTo>
                <a:lnTo>
                  <a:pt x="12330" y="1422"/>
                </a:lnTo>
                <a:cubicBezTo>
                  <a:pt x="12592" y="1422"/>
                  <a:pt x="12804" y="1635"/>
                  <a:pt x="12804" y="1897"/>
                </a:cubicBezTo>
                <a:cubicBezTo>
                  <a:pt x="12804" y="2158"/>
                  <a:pt x="12592" y="2371"/>
                  <a:pt x="12330" y="2371"/>
                </a:cubicBezTo>
                <a:close/>
                <a:moveTo>
                  <a:pt x="9485" y="4031"/>
                </a:moveTo>
                <a:cubicBezTo>
                  <a:pt x="9485" y="4423"/>
                  <a:pt x="9166" y="4742"/>
                  <a:pt x="8773" y="4742"/>
                </a:cubicBezTo>
                <a:cubicBezTo>
                  <a:pt x="8381" y="4742"/>
                  <a:pt x="8062" y="4423"/>
                  <a:pt x="8062" y="4031"/>
                </a:cubicBezTo>
                <a:cubicBezTo>
                  <a:pt x="8062" y="3638"/>
                  <a:pt x="8381" y="3319"/>
                  <a:pt x="8773" y="3319"/>
                </a:cubicBezTo>
                <a:cubicBezTo>
                  <a:pt x="9166" y="3319"/>
                  <a:pt x="9485" y="3638"/>
                  <a:pt x="9485" y="4031"/>
                </a:cubicBezTo>
                <a:close/>
                <a:moveTo>
                  <a:pt x="7588" y="2371"/>
                </a:moveTo>
                <a:lnTo>
                  <a:pt x="948" y="2371"/>
                </a:lnTo>
                <a:lnTo>
                  <a:pt x="948" y="8980"/>
                </a:lnTo>
                <a:cubicBezTo>
                  <a:pt x="949" y="8977"/>
                  <a:pt x="1987" y="4327"/>
                  <a:pt x="3764" y="4327"/>
                </a:cubicBezTo>
                <a:cubicBezTo>
                  <a:pt x="4935" y="4327"/>
                  <a:pt x="6126" y="7923"/>
                  <a:pt x="6868" y="9010"/>
                </a:cubicBezTo>
                <a:cubicBezTo>
                  <a:pt x="6868" y="9010"/>
                  <a:pt x="7450" y="6654"/>
                  <a:pt x="8454" y="6639"/>
                </a:cubicBezTo>
                <a:cubicBezTo>
                  <a:pt x="9447" y="6624"/>
                  <a:pt x="9959" y="8980"/>
                  <a:pt x="9959" y="8980"/>
                </a:cubicBezTo>
                <a:lnTo>
                  <a:pt x="10433" y="8980"/>
                </a:lnTo>
                <a:lnTo>
                  <a:pt x="10433" y="6165"/>
                </a:lnTo>
                <a:cubicBezTo>
                  <a:pt x="10433" y="5903"/>
                  <a:pt x="10646" y="5690"/>
                  <a:pt x="10907" y="5690"/>
                </a:cubicBezTo>
                <a:cubicBezTo>
                  <a:pt x="11169" y="5690"/>
                  <a:pt x="11382" y="5903"/>
                  <a:pt x="11382" y="6165"/>
                </a:cubicBezTo>
                <a:lnTo>
                  <a:pt x="11382" y="9959"/>
                </a:lnTo>
                <a:cubicBezTo>
                  <a:pt x="11382" y="10483"/>
                  <a:pt x="10957" y="10907"/>
                  <a:pt x="10433" y="10907"/>
                </a:cubicBezTo>
                <a:lnTo>
                  <a:pt x="948" y="10907"/>
                </a:lnTo>
                <a:cubicBezTo>
                  <a:pt x="424" y="10907"/>
                  <a:pt x="0" y="10483"/>
                  <a:pt x="0" y="9959"/>
                </a:cubicBezTo>
                <a:lnTo>
                  <a:pt x="0" y="2371"/>
                </a:lnTo>
                <a:cubicBezTo>
                  <a:pt x="0" y="1847"/>
                  <a:pt x="424" y="1422"/>
                  <a:pt x="948" y="1422"/>
                </a:cubicBezTo>
                <a:lnTo>
                  <a:pt x="7588" y="1422"/>
                </a:lnTo>
                <a:cubicBezTo>
                  <a:pt x="7850" y="1422"/>
                  <a:pt x="8062" y="1635"/>
                  <a:pt x="8062" y="1897"/>
                </a:cubicBezTo>
                <a:cubicBezTo>
                  <a:pt x="8062" y="2158"/>
                  <a:pt x="7850" y="2371"/>
                  <a:pt x="7588" y="2371"/>
                </a:cubicBezTo>
                <a:close/>
                <a:moveTo>
                  <a:pt x="7588" y="2371"/>
                </a:moveTo>
                <a:close/>
              </a:path>
            </a:pathLst>
          </a:custGeom>
          <a:solidFill>
            <a:srgbClr val="01A0C7"/>
          </a:solidFill>
          <a:ln>
            <a:noFill/>
          </a:ln>
        </p:spPr>
      </p:sp>
      <p:sp>
        <p:nvSpPr>
          <p:cNvPr id="37" name="logic-not-symbol_31303">
            <a:extLst>
              <a:ext uri="{FF2B5EF4-FFF2-40B4-BE49-F238E27FC236}">
                <a16:creationId xmlns:a16="http://schemas.microsoft.com/office/drawing/2014/main" id="{2A46EFF0-2BD5-4E21-90BE-FB277A6092EE}"/>
              </a:ext>
            </a:extLst>
          </p:cNvPr>
          <p:cNvSpPr>
            <a:spLocks noChangeAspect="1"/>
          </p:cNvSpPr>
          <p:nvPr/>
        </p:nvSpPr>
        <p:spPr bwMode="auto">
          <a:xfrm>
            <a:off x="3687506" y="5408717"/>
            <a:ext cx="293722" cy="219975"/>
          </a:xfrm>
          <a:custGeom>
            <a:avLst/>
            <a:gdLst>
              <a:gd name="connsiteX0" fmla="*/ 75921 w 607639"/>
              <a:gd name="connsiteY0" fmla="*/ 354017 h 455076"/>
              <a:gd name="connsiteX1" fmla="*/ 50644 w 607639"/>
              <a:gd name="connsiteY1" fmla="*/ 379260 h 455076"/>
              <a:gd name="connsiteX2" fmla="*/ 75921 w 607639"/>
              <a:gd name="connsiteY2" fmla="*/ 404502 h 455076"/>
              <a:gd name="connsiteX3" fmla="*/ 531629 w 607639"/>
              <a:gd name="connsiteY3" fmla="*/ 404502 h 455076"/>
              <a:gd name="connsiteX4" fmla="*/ 556995 w 607639"/>
              <a:gd name="connsiteY4" fmla="*/ 379260 h 455076"/>
              <a:gd name="connsiteX5" fmla="*/ 531629 w 607639"/>
              <a:gd name="connsiteY5" fmla="*/ 354017 h 455076"/>
              <a:gd name="connsiteX6" fmla="*/ 329142 w 607639"/>
              <a:gd name="connsiteY6" fmla="*/ 354017 h 455076"/>
              <a:gd name="connsiteX7" fmla="*/ 531597 w 607639"/>
              <a:gd name="connsiteY7" fmla="*/ 75924 h 455076"/>
              <a:gd name="connsiteX8" fmla="*/ 549485 w 607639"/>
              <a:gd name="connsiteY8" fmla="*/ 83320 h 455076"/>
              <a:gd name="connsiteX9" fmla="*/ 600124 w 607639"/>
              <a:gd name="connsiteY9" fmla="*/ 133868 h 455076"/>
              <a:gd name="connsiteX10" fmla="*/ 605641 w 607639"/>
              <a:gd name="connsiteY10" fmla="*/ 142041 h 455076"/>
              <a:gd name="connsiteX11" fmla="*/ 605641 w 607639"/>
              <a:gd name="connsiteY11" fmla="*/ 161408 h 455076"/>
              <a:gd name="connsiteX12" fmla="*/ 600124 w 607639"/>
              <a:gd name="connsiteY12" fmla="*/ 169581 h 455076"/>
              <a:gd name="connsiteX13" fmla="*/ 549485 w 607639"/>
              <a:gd name="connsiteY13" fmla="*/ 220130 h 455076"/>
              <a:gd name="connsiteX14" fmla="*/ 531597 w 607639"/>
              <a:gd name="connsiteY14" fmla="*/ 227503 h 455076"/>
              <a:gd name="connsiteX15" fmla="*/ 513709 w 607639"/>
              <a:gd name="connsiteY15" fmla="*/ 220130 h 455076"/>
              <a:gd name="connsiteX16" fmla="*/ 513709 w 607639"/>
              <a:gd name="connsiteY16" fmla="*/ 184417 h 455076"/>
              <a:gd name="connsiteX17" fmla="*/ 521185 w 607639"/>
              <a:gd name="connsiteY17" fmla="*/ 176955 h 455076"/>
              <a:gd name="connsiteX18" fmla="*/ 430410 w 607639"/>
              <a:gd name="connsiteY18" fmla="*/ 176955 h 455076"/>
              <a:gd name="connsiteX19" fmla="*/ 405046 w 607639"/>
              <a:gd name="connsiteY19" fmla="*/ 151725 h 455076"/>
              <a:gd name="connsiteX20" fmla="*/ 430410 w 607639"/>
              <a:gd name="connsiteY20" fmla="*/ 126495 h 455076"/>
              <a:gd name="connsiteX21" fmla="*/ 521185 w 607639"/>
              <a:gd name="connsiteY21" fmla="*/ 126495 h 455076"/>
              <a:gd name="connsiteX22" fmla="*/ 513709 w 607639"/>
              <a:gd name="connsiteY22" fmla="*/ 119033 h 455076"/>
              <a:gd name="connsiteX23" fmla="*/ 513709 w 607639"/>
              <a:gd name="connsiteY23" fmla="*/ 83320 h 455076"/>
              <a:gd name="connsiteX24" fmla="*/ 531597 w 607639"/>
              <a:gd name="connsiteY24" fmla="*/ 75924 h 455076"/>
              <a:gd name="connsiteX25" fmla="*/ 177190 w 607639"/>
              <a:gd name="connsiteY25" fmla="*/ 0 h 455076"/>
              <a:gd name="connsiteX26" fmla="*/ 227856 w 607639"/>
              <a:gd name="connsiteY26" fmla="*/ 0 h 455076"/>
              <a:gd name="connsiteX27" fmla="*/ 227856 w 607639"/>
              <a:gd name="connsiteY27" fmla="*/ 116009 h 455076"/>
              <a:gd name="connsiteX28" fmla="*/ 220466 w 607639"/>
              <a:gd name="connsiteY28" fmla="*/ 108542 h 455076"/>
              <a:gd name="connsiteX29" fmla="*/ 184581 w 607639"/>
              <a:gd name="connsiteY29" fmla="*/ 108542 h 455076"/>
              <a:gd name="connsiteX30" fmla="*/ 177190 w 607639"/>
              <a:gd name="connsiteY30" fmla="*/ 116009 h 455076"/>
              <a:gd name="connsiteX31" fmla="*/ 75921 w 607639"/>
              <a:gd name="connsiteY31" fmla="*/ 0 h 455076"/>
              <a:gd name="connsiteX32" fmla="*/ 126565 w 607639"/>
              <a:gd name="connsiteY32" fmla="*/ 0 h 455076"/>
              <a:gd name="connsiteX33" fmla="*/ 126565 w 607639"/>
              <a:gd name="connsiteY33" fmla="*/ 176964 h 455076"/>
              <a:gd name="connsiteX34" fmla="*/ 142230 w 607639"/>
              <a:gd name="connsiteY34" fmla="*/ 200340 h 455076"/>
              <a:gd name="connsiteX35" fmla="*/ 169822 w 607639"/>
              <a:gd name="connsiteY35" fmla="*/ 194918 h 455076"/>
              <a:gd name="connsiteX36" fmla="*/ 202576 w 607639"/>
              <a:gd name="connsiteY36" fmla="*/ 162210 h 455076"/>
              <a:gd name="connsiteX37" fmla="*/ 235241 w 607639"/>
              <a:gd name="connsiteY37" fmla="*/ 194918 h 455076"/>
              <a:gd name="connsiteX38" fmla="*/ 253131 w 607639"/>
              <a:gd name="connsiteY38" fmla="*/ 202296 h 455076"/>
              <a:gd name="connsiteX39" fmla="*/ 262833 w 607639"/>
              <a:gd name="connsiteY39" fmla="*/ 200340 h 455076"/>
              <a:gd name="connsiteX40" fmla="*/ 278498 w 607639"/>
              <a:gd name="connsiteY40" fmla="*/ 176964 h 455076"/>
              <a:gd name="connsiteX41" fmla="*/ 278498 w 607639"/>
              <a:gd name="connsiteY41" fmla="*/ 0 h 455076"/>
              <a:gd name="connsiteX42" fmla="*/ 329142 w 607639"/>
              <a:gd name="connsiteY42" fmla="*/ 0 h 455076"/>
              <a:gd name="connsiteX43" fmla="*/ 354419 w 607639"/>
              <a:gd name="connsiteY43" fmla="*/ 25331 h 455076"/>
              <a:gd name="connsiteX44" fmla="*/ 354419 w 607639"/>
              <a:gd name="connsiteY44" fmla="*/ 303443 h 455076"/>
              <a:gd name="connsiteX45" fmla="*/ 531629 w 607639"/>
              <a:gd name="connsiteY45" fmla="*/ 303443 h 455076"/>
              <a:gd name="connsiteX46" fmla="*/ 607639 w 607639"/>
              <a:gd name="connsiteY46" fmla="*/ 379260 h 455076"/>
              <a:gd name="connsiteX47" fmla="*/ 531629 w 607639"/>
              <a:gd name="connsiteY47" fmla="*/ 455076 h 455076"/>
              <a:gd name="connsiteX48" fmla="*/ 75921 w 607639"/>
              <a:gd name="connsiteY48" fmla="*/ 455076 h 455076"/>
              <a:gd name="connsiteX49" fmla="*/ 0 w 607639"/>
              <a:gd name="connsiteY49" fmla="*/ 379260 h 455076"/>
              <a:gd name="connsiteX50" fmla="*/ 50644 w 607639"/>
              <a:gd name="connsiteY50" fmla="*/ 308065 h 455076"/>
              <a:gd name="connsiteX51" fmla="*/ 50644 w 607639"/>
              <a:gd name="connsiteY51" fmla="*/ 25331 h 455076"/>
              <a:gd name="connsiteX52" fmla="*/ 75921 w 607639"/>
              <a:gd name="connsiteY52" fmla="*/ 0 h 45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7639" h="455076">
                <a:moveTo>
                  <a:pt x="75921" y="354017"/>
                </a:moveTo>
                <a:cubicBezTo>
                  <a:pt x="61947" y="354017"/>
                  <a:pt x="50644" y="365305"/>
                  <a:pt x="50644" y="379260"/>
                </a:cubicBezTo>
                <a:cubicBezTo>
                  <a:pt x="50644" y="393214"/>
                  <a:pt x="61947" y="404502"/>
                  <a:pt x="75921" y="404502"/>
                </a:cubicBezTo>
                <a:lnTo>
                  <a:pt x="531629" y="404502"/>
                </a:lnTo>
                <a:cubicBezTo>
                  <a:pt x="545603" y="404502"/>
                  <a:pt x="556995" y="393214"/>
                  <a:pt x="556995" y="379260"/>
                </a:cubicBezTo>
                <a:cubicBezTo>
                  <a:pt x="556995" y="365305"/>
                  <a:pt x="545603" y="354017"/>
                  <a:pt x="531629" y="354017"/>
                </a:cubicBezTo>
                <a:lnTo>
                  <a:pt x="329142" y="354017"/>
                </a:lnTo>
                <a:close/>
                <a:moveTo>
                  <a:pt x="531597" y="75924"/>
                </a:moveTo>
                <a:cubicBezTo>
                  <a:pt x="538072" y="75924"/>
                  <a:pt x="544546" y="78390"/>
                  <a:pt x="549485" y="83320"/>
                </a:cubicBezTo>
                <a:lnTo>
                  <a:pt x="600124" y="133868"/>
                </a:lnTo>
                <a:cubicBezTo>
                  <a:pt x="602438" y="136178"/>
                  <a:pt x="604306" y="138932"/>
                  <a:pt x="605641" y="142041"/>
                </a:cubicBezTo>
                <a:cubicBezTo>
                  <a:pt x="608133" y="148260"/>
                  <a:pt x="608133" y="155189"/>
                  <a:pt x="605641" y="161408"/>
                </a:cubicBezTo>
                <a:cubicBezTo>
                  <a:pt x="604306" y="164517"/>
                  <a:pt x="602438" y="167271"/>
                  <a:pt x="600124" y="169581"/>
                </a:cubicBezTo>
                <a:lnTo>
                  <a:pt x="549485" y="220130"/>
                </a:lnTo>
                <a:cubicBezTo>
                  <a:pt x="544591" y="225016"/>
                  <a:pt x="538094" y="227503"/>
                  <a:pt x="531597" y="227503"/>
                </a:cubicBezTo>
                <a:cubicBezTo>
                  <a:pt x="525190" y="227503"/>
                  <a:pt x="518693" y="225016"/>
                  <a:pt x="513709" y="220130"/>
                </a:cubicBezTo>
                <a:cubicBezTo>
                  <a:pt x="503831" y="210269"/>
                  <a:pt x="503831" y="194278"/>
                  <a:pt x="513709" y="184417"/>
                </a:cubicBezTo>
                <a:lnTo>
                  <a:pt x="521185" y="176955"/>
                </a:lnTo>
                <a:lnTo>
                  <a:pt x="430410" y="176955"/>
                </a:lnTo>
                <a:cubicBezTo>
                  <a:pt x="416349" y="176955"/>
                  <a:pt x="405046" y="165672"/>
                  <a:pt x="405046" y="151725"/>
                </a:cubicBezTo>
                <a:cubicBezTo>
                  <a:pt x="405046" y="137777"/>
                  <a:pt x="416349" y="126495"/>
                  <a:pt x="430410" y="126495"/>
                </a:cubicBezTo>
                <a:lnTo>
                  <a:pt x="521185" y="126495"/>
                </a:lnTo>
                <a:lnTo>
                  <a:pt x="513709" y="119033"/>
                </a:lnTo>
                <a:cubicBezTo>
                  <a:pt x="503831" y="109172"/>
                  <a:pt x="503831" y="93181"/>
                  <a:pt x="513709" y="83320"/>
                </a:cubicBezTo>
                <a:cubicBezTo>
                  <a:pt x="518648" y="78390"/>
                  <a:pt x="525123" y="75924"/>
                  <a:pt x="531597" y="75924"/>
                </a:cubicBezTo>
                <a:close/>
                <a:moveTo>
                  <a:pt x="177190" y="0"/>
                </a:moveTo>
                <a:lnTo>
                  <a:pt x="227856" y="0"/>
                </a:lnTo>
                <a:lnTo>
                  <a:pt x="227856" y="116009"/>
                </a:lnTo>
                <a:lnTo>
                  <a:pt x="220466" y="108542"/>
                </a:lnTo>
                <a:cubicBezTo>
                  <a:pt x="210493" y="98674"/>
                  <a:pt x="194554" y="98674"/>
                  <a:pt x="184581" y="108542"/>
                </a:cubicBezTo>
                <a:lnTo>
                  <a:pt x="177190" y="116009"/>
                </a:lnTo>
                <a:close/>
                <a:moveTo>
                  <a:pt x="75921" y="0"/>
                </a:moveTo>
                <a:lnTo>
                  <a:pt x="126565" y="0"/>
                </a:lnTo>
                <a:lnTo>
                  <a:pt x="126565" y="176964"/>
                </a:lnTo>
                <a:cubicBezTo>
                  <a:pt x="126565" y="187186"/>
                  <a:pt x="132707" y="196429"/>
                  <a:pt x="142230" y="200340"/>
                </a:cubicBezTo>
                <a:cubicBezTo>
                  <a:pt x="151665" y="204251"/>
                  <a:pt x="162523" y="202118"/>
                  <a:pt x="169822" y="194918"/>
                </a:cubicBezTo>
                <a:lnTo>
                  <a:pt x="202576" y="162210"/>
                </a:lnTo>
                <a:lnTo>
                  <a:pt x="235241" y="194918"/>
                </a:lnTo>
                <a:cubicBezTo>
                  <a:pt x="240136" y="199718"/>
                  <a:pt x="246545" y="202296"/>
                  <a:pt x="253131" y="202296"/>
                </a:cubicBezTo>
                <a:cubicBezTo>
                  <a:pt x="256424" y="202296"/>
                  <a:pt x="259718" y="201673"/>
                  <a:pt x="262833" y="200340"/>
                </a:cubicBezTo>
                <a:cubicBezTo>
                  <a:pt x="272356" y="196429"/>
                  <a:pt x="278498" y="187186"/>
                  <a:pt x="278498" y="176964"/>
                </a:cubicBezTo>
                <a:lnTo>
                  <a:pt x="278498" y="0"/>
                </a:lnTo>
                <a:lnTo>
                  <a:pt x="329142" y="0"/>
                </a:lnTo>
                <a:cubicBezTo>
                  <a:pt x="343116" y="0"/>
                  <a:pt x="354419" y="11377"/>
                  <a:pt x="354419" y="25331"/>
                </a:cubicBezTo>
                <a:lnTo>
                  <a:pt x="354419" y="303443"/>
                </a:lnTo>
                <a:lnTo>
                  <a:pt x="531629" y="303443"/>
                </a:lnTo>
                <a:cubicBezTo>
                  <a:pt x="573550" y="303443"/>
                  <a:pt x="607639" y="337485"/>
                  <a:pt x="607639" y="379260"/>
                </a:cubicBezTo>
                <a:cubicBezTo>
                  <a:pt x="607639" y="421034"/>
                  <a:pt x="573550" y="455076"/>
                  <a:pt x="531629" y="455076"/>
                </a:cubicBezTo>
                <a:lnTo>
                  <a:pt x="75921" y="455076"/>
                </a:lnTo>
                <a:cubicBezTo>
                  <a:pt x="34089" y="455076"/>
                  <a:pt x="0" y="421034"/>
                  <a:pt x="0" y="379260"/>
                </a:cubicBezTo>
                <a:cubicBezTo>
                  <a:pt x="0" y="346373"/>
                  <a:pt x="21272" y="318553"/>
                  <a:pt x="50644" y="308065"/>
                </a:cubicBezTo>
                <a:lnTo>
                  <a:pt x="50644" y="25331"/>
                </a:lnTo>
                <a:cubicBezTo>
                  <a:pt x="50644" y="11377"/>
                  <a:pt x="61947" y="0"/>
                  <a:pt x="75921" y="0"/>
                </a:cubicBezTo>
                <a:close/>
              </a:path>
            </a:pathLst>
          </a:custGeom>
          <a:solidFill>
            <a:srgbClr val="01A0C7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40" name="iconfont-11253-5327369">
            <a:extLst>
              <a:ext uri="{FF2B5EF4-FFF2-40B4-BE49-F238E27FC236}">
                <a16:creationId xmlns:a16="http://schemas.microsoft.com/office/drawing/2014/main" id="{D3B2B4FA-8ABF-4155-9016-230BE4B67D54}"/>
              </a:ext>
            </a:extLst>
          </p:cNvPr>
          <p:cNvSpPr>
            <a:spLocks noChangeAspect="1"/>
          </p:cNvSpPr>
          <p:nvPr/>
        </p:nvSpPr>
        <p:spPr bwMode="auto">
          <a:xfrm>
            <a:off x="7663111" y="5394393"/>
            <a:ext cx="293722" cy="248624"/>
          </a:xfrm>
          <a:custGeom>
            <a:avLst/>
            <a:gdLst>
              <a:gd name="T0" fmla="*/ 9718 w 10000"/>
              <a:gd name="T1" fmla="*/ 8180 h 8463"/>
              <a:gd name="T2" fmla="*/ 283 w 10000"/>
              <a:gd name="T3" fmla="*/ 8180 h 8463"/>
              <a:gd name="T4" fmla="*/ 283 w 10000"/>
              <a:gd name="T5" fmla="*/ 283 h 8463"/>
              <a:gd name="T6" fmla="*/ 9719 w 10000"/>
              <a:gd name="T7" fmla="*/ 283 h 8463"/>
              <a:gd name="T8" fmla="*/ 3075 w 10000"/>
              <a:gd name="T9" fmla="*/ 1729 h 8463"/>
              <a:gd name="T10" fmla="*/ 960 w 10000"/>
              <a:gd name="T11" fmla="*/ 1537 h 8463"/>
              <a:gd name="T12" fmla="*/ 769 w 10000"/>
              <a:gd name="T13" fmla="*/ 2883 h 8463"/>
              <a:gd name="T14" fmla="*/ 2884 w 10000"/>
              <a:gd name="T15" fmla="*/ 3074 h 8463"/>
              <a:gd name="T16" fmla="*/ 3075 w 10000"/>
              <a:gd name="T17" fmla="*/ 5193 h 8463"/>
              <a:gd name="T18" fmla="*/ 2884 w 10000"/>
              <a:gd name="T19" fmla="*/ 3848 h 8463"/>
              <a:gd name="T20" fmla="*/ 769 w 10000"/>
              <a:gd name="T21" fmla="*/ 4039 h 8463"/>
              <a:gd name="T22" fmla="*/ 960 w 10000"/>
              <a:gd name="T23" fmla="*/ 5384 h 8463"/>
              <a:gd name="T24" fmla="*/ 3075 w 10000"/>
              <a:gd name="T25" fmla="*/ 5193 h 8463"/>
              <a:gd name="T26" fmla="*/ 3022 w 10000"/>
              <a:gd name="T27" fmla="*/ 6209 h 8463"/>
              <a:gd name="T28" fmla="*/ 823 w 10000"/>
              <a:gd name="T29" fmla="*/ 6209 h 8463"/>
              <a:gd name="T30" fmla="*/ 823 w 10000"/>
              <a:gd name="T31" fmla="*/ 7638 h 8463"/>
              <a:gd name="T32" fmla="*/ 3022 w 10000"/>
              <a:gd name="T33" fmla="*/ 7638 h 8463"/>
              <a:gd name="T34" fmla="*/ 6153 w 10000"/>
              <a:gd name="T35" fmla="*/ 1729 h 8463"/>
              <a:gd name="T36" fmla="*/ 4037 w 10000"/>
              <a:gd name="T37" fmla="*/ 1538 h 8463"/>
              <a:gd name="T38" fmla="*/ 3845 w 10000"/>
              <a:gd name="T39" fmla="*/ 2883 h 8463"/>
              <a:gd name="T40" fmla="*/ 5962 w 10000"/>
              <a:gd name="T41" fmla="*/ 3074 h 8463"/>
              <a:gd name="T42" fmla="*/ 6153 w 10000"/>
              <a:gd name="T43" fmla="*/ 5193 h 8463"/>
              <a:gd name="T44" fmla="*/ 5962 w 10000"/>
              <a:gd name="T45" fmla="*/ 3848 h 8463"/>
              <a:gd name="T46" fmla="*/ 3845 w 10000"/>
              <a:gd name="T47" fmla="*/ 4039 h 8463"/>
              <a:gd name="T48" fmla="*/ 4037 w 10000"/>
              <a:gd name="T49" fmla="*/ 5384 h 8463"/>
              <a:gd name="T50" fmla="*/ 6153 w 10000"/>
              <a:gd name="T51" fmla="*/ 5193 h 8463"/>
              <a:gd name="T52" fmla="*/ 6099 w 10000"/>
              <a:gd name="T53" fmla="*/ 6209 h 8463"/>
              <a:gd name="T54" fmla="*/ 3899 w 10000"/>
              <a:gd name="T55" fmla="*/ 6209 h 8463"/>
              <a:gd name="T56" fmla="*/ 3899 w 10000"/>
              <a:gd name="T57" fmla="*/ 7638 h 8463"/>
              <a:gd name="T58" fmla="*/ 6099 w 10000"/>
              <a:gd name="T59" fmla="*/ 7638 h 8463"/>
              <a:gd name="T60" fmla="*/ 9230 w 10000"/>
              <a:gd name="T61" fmla="*/ 1729 h 8463"/>
              <a:gd name="T62" fmla="*/ 7115 w 10000"/>
              <a:gd name="T63" fmla="*/ 1538 h 8463"/>
              <a:gd name="T64" fmla="*/ 6924 w 10000"/>
              <a:gd name="T65" fmla="*/ 2883 h 8463"/>
              <a:gd name="T66" fmla="*/ 9039 w 10000"/>
              <a:gd name="T67" fmla="*/ 3074 h 8463"/>
              <a:gd name="T68" fmla="*/ 9230 w 10000"/>
              <a:gd name="T69" fmla="*/ 5193 h 8463"/>
              <a:gd name="T70" fmla="*/ 9039 w 10000"/>
              <a:gd name="T71" fmla="*/ 3848 h 8463"/>
              <a:gd name="T72" fmla="*/ 6924 w 10000"/>
              <a:gd name="T73" fmla="*/ 4039 h 8463"/>
              <a:gd name="T74" fmla="*/ 7115 w 10000"/>
              <a:gd name="T75" fmla="*/ 5384 h 8463"/>
              <a:gd name="T76" fmla="*/ 9230 w 10000"/>
              <a:gd name="T77" fmla="*/ 5193 h 8463"/>
              <a:gd name="T78" fmla="*/ 9177 w 10000"/>
              <a:gd name="T79" fmla="*/ 6209 h 8463"/>
              <a:gd name="T80" fmla="*/ 6978 w 10000"/>
              <a:gd name="T81" fmla="*/ 6209 h 8463"/>
              <a:gd name="T82" fmla="*/ 6978 w 10000"/>
              <a:gd name="T83" fmla="*/ 7638 h 8463"/>
              <a:gd name="T84" fmla="*/ 9177 w 10000"/>
              <a:gd name="T85" fmla="*/ 7638 h 8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000" h="8463">
                <a:moveTo>
                  <a:pt x="10000" y="961"/>
                </a:moveTo>
                <a:lnTo>
                  <a:pt x="10000" y="7501"/>
                </a:lnTo>
                <a:cubicBezTo>
                  <a:pt x="10000" y="7765"/>
                  <a:pt x="9905" y="7991"/>
                  <a:pt x="9718" y="8180"/>
                </a:cubicBezTo>
                <a:cubicBezTo>
                  <a:pt x="9529" y="8369"/>
                  <a:pt x="9303" y="8463"/>
                  <a:pt x="9039" y="8463"/>
                </a:cubicBezTo>
                <a:lnTo>
                  <a:pt x="962" y="8463"/>
                </a:lnTo>
                <a:cubicBezTo>
                  <a:pt x="698" y="8463"/>
                  <a:pt x="472" y="8369"/>
                  <a:pt x="283" y="8180"/>
                </a:cubicBezTo>
                <a:cubicBezTo>
                  <a:pt x="94" y="7991"/>
                  <a:pt x="0" y="7765"/>
                  <a:pt x="0" y="7501"/>
                </a:cubicBezTo>
                <a:lnTo>
                  <a:pt x="0" y="961"/>
                </a:lnTo>
                <a:cubicBezTo>
                  <a:pt x="0" y="698"/>
                  <a:pt x="94" y="471"/>
                  <a:pt x="283" y="283"/>
                </a:cubicBezTo>
                <a:cubicBezTo>
                  <a:pt x="471" y="94"/>
                  <a:pt x="698" y="0"/>
                  <a:pt x="962" y="0"/>
                </a:cubicBezTo>
                <a:lnTo>
                  <a:pt x="9040" y="0"/>
                </a:lnTo>
                <a:cubicBezTo>
                  <a:pt x="9304" y="0"/>
                  <a:pt x="9530" y="95"/>
                  <a:pt x="9719" y="283"/>
                </a:cubicBezTo>
                <a:cubicBezTo>
                  <a:pt x="9905" y="469"/>
                  <a:pt x="10000" y="695"/>
                  <a:pt x="10000" y="961"/>
                </a:cubicBezTo>
                <a:close/>
                <a:moveTo>
                  <a:pt x="3075" y="2883"/>
                </a:moveTo>
                <a:lnTo>
                  <a:pt x="3075" y="1729"/>
                </a:lnTo>
                <a:cubicBezTo>
                  <a:pt x="3075" y="1672"/>
                  <a:pt x="3058" y="1626"/>
                  <a:pt x="3022" y="1591"/>
                </a:cubicBezTo>
                <a:cubicBezTo>
                  <a:pt x="2985" y="1555"/>
                  <a:pt x="2939" y="1537"/>
                  <a:pt x="2884" y="1537"/>
                </a:cubicBezTo>
                <a:lnTo>
                  <a:pt x="960" y="1537"/>
                </a:lnTo>
                <a:cubicBezTo>
                  <a:pt x="904" y="1537"/>
                  <a:pt x="858" y="1555"/>
                  <a:pt x="823" y="1591"/>
                </a:cubicBezTo>
                <a:cubicBezTo>
                  <a:pt x="787" y="1627"/>
                  <a:pt x="769" y="1674"/>
                  <a:pt x="769" y="1729"/>
                </a:cubicBezTo>
                <a:lnTo>
                  <a:pt x="769" y="2883"/>
                </a:lnTo>
                <a:cubicBezTo>
                  <a:pt x="769" y="2939"/>
                  <a:pt x="787" y="2985"/>
                  <a:pt x="823" y="3020"/>
                </a:cubicBezTo>
                <a:cubicBezTo>
                  <a:pt x="859" y="3056"/>
                  <a:pt x="905" y="3074"/>
                  <a:pt x="960" y="3074"/>
                </a:cubicBezTo>
                <a:lnTo>
                  <a:pt x="2884" y="3074"/>
                </a:lnTo>
                <a:cubicBezTo>
                  <a:pt x="2940" y="3074"/>
                  <a:pt x="2987" y="3056"/>
                  <a:pt x="3022" y="3020"/>
                </a:cubicBezTo>
                <a:cubicBezTo>
                  <a:pt x="3058" y="2985"/>
                  <a:pt x="3075" y="2939"/>
                  <a:pt x="3075" y="2883"/>
                </a:cubicBezTo>
                <a:close/>
                <a:moveTo>
                  <a:pt x="3075" y="5193"/>
                </a:moveTo>
                <a:lnTo>
                  <a:pt x="3075" y="4039"/>
                </a:lnTo>
                <a:cubicBezTo>
                  <a:pt x="3075" y="3983"/>
                  <a:pt x="3058" y="3936"/>
                  <a:pt x="3022" y="3901"/>
                </a:cubicBezTo>
                <a:cubicBezTo>
                  <a:pt x="2985" y="3865"/>
                  <a:pt x="2939" y="3848"/>
                  <a:pt x="2884" y="3848"/>
                </a:cubicBezTo>
                <a:lnTo>
                  <a:pt x="960" y="3848"/>
                </a:lnTo>
                <a:cubicBezTo>
                  <a:pt x="904" y="3848"/>
                  <a:pt x="858" y="3865"/>
                  <a:pt x="823" y="3901"/>
                </a:cubicBezTo>
                <a:cubicBezTo>
                  <a:pt x="787" y="3938"/>
                  <a:pt x="769" y="3984"/>
                  <a:pt x="769" y="4039"/>
                </a:cubicBezTo>
                <a:lnTo>
                  <a:pt x="769" y="5193"/>
                </a:lnTo>
                <a:cubicBezTo>
                  <a:pt x="769" y="5249"/>
                  <a:pt x="787" y="5295"/>
                  <a:pt x="823" y="5330"/>
                </a:cubicBezTo>
                <a:cubicBezTo>
                  <a:pt x="859" y="5366"/>
                  <a:pt x="905" y="5384"/>
                  <a:pt x="960" y="5384"/>
                </a:cubicBezTo>
                <a:lnTo>
                  <a:pt x="2884" y="5384"/>
                </a:lnTo>
                <a:cubicBezTo>
                  <a:pt x="2940" y="5384"/>
                  <a:pt x="2987" y="5366"/>
                  <a:pt x="3022" y="5330"/>
                </a:cubicBezTo>
                <a:cubicBezTo>
                  <a:pt x="3058" y="5295"/>
                  <a:pt x="3075" y="5248"/>
                  <a:pt x="3075" y="5193"/>
                </a:cubicBezTo>
                <a:close/>
                <a:moveTo>
                  <a:pt x="3075" y="7500"/>
                </a:moveTo>
                <a:lnTo>
                  <a:pt x="3075" y="6346"/>
                </a:lnTo>
                <a:cubicBezTo>
                  <a:pt x="3075" y="6290"/>
                  <a:pt x="3058" y="6244"/>
                  <a:pt x="3022" y="6209"/>
                </a:cubicBezTo>
                <a:cubicBezTo>
                  <a:pt x="2985" y="6173"/>
                  <a:pt x="2939" y="6155"/>
                  <a:pt x="2884" y="6155"/>
                </a:cubicBezTo>
                <a:lnTo>
                  <a:pt x="960" y="6155"/>
                </a:lnTo>
                <a:cubicBezTo>
                  <a:pt x="904" y="6155"/>
                  <a:pt x="858" y="6173"/>
                  <a:pt x="823" y="6209"/>
                </a:cubicBezTo>
                <a:cubicBezTo>
                  <a:pt x="787" y="6245"/>
                  <a:pt x="769" y="6291"/>
                  <a:pt x="769" y="6346"/>
                </a:cubicBezTo>
                <a:lnTo>
                  <a:pt x="769" y="7500"/>
                </a:lnTo>
                <a:cubicBezTo>
                  <a:pt x="769" y="7556"/>
                  <a:pt x="787" y="7603"/>
                  <a:pt x="823" y="7638"/>
                </a:cubicBezTo>
                <a:cubicBezTo>
                  <a:pt x="859" y="7674"/>
                  <a:pt x="905" y="7691"/>
                  <a:pt x="960" y="7691"/>
                </a:cubicBezTo>
                <a:lnTo>
                  <a:pt x="2884" y="7691"/>
                </a:lnTo>
                <a:cubicBezTo>
                  <a:pt x="2940" y="7691"/>
                  <a:pt x="2987" y="7674"/>
                  <a:pt x="3022" y="7638"/>
                </a:cubicBezTo>
                <a:cubicBezTo>
                  <a:pt x="3058" y="7601"/>
                  <a:pt x="3075" y="7556"/>
                  <a:pt x="3075" y="7500"/>
                </a:cubicBezTo>
                <a:close/>
                <a:moveTo>
                  <a:pt x="6153" y="2883"/>
                </a:moveTo>
                <a:lnTo>
                  <a:pt x="6153" y="1729"/>
                </a:lnTo>
                <a:cubicBezTo>
                  <a:pt x="6153" y="1673"/>
                  <a:pt x="6135" y="1626"/>
                  <a:pt x="6099" y="1591"/>
                </a:cubicBezTo>
                <a:cubicBezTo>
                  <a:pt x="6063" y="1555"/>
                  <a:pt x="6017" y="1538"/>
                  <a:pt x="5962" y="1538"/>
                </a:cubicBezTo>
                <a:lnTo>
                  <a:pt x="4037" y="1538"/>
                </a:lnTo>
                <a:cubicBezTo>
                  <a:pt x="3980" y="1538"/>
                  <a:pt x="3934" y="1555"/>
                  <a:pt x="3899" y="1591"/>
                </a:cubicBezTo>
                <a:cubicBezTo>
                  <a:pt x="3863" y="1628"/>
                  <a:pt x="3845" y="1674"/>
                  <a:pt x="3845" y="1729"/>
                </a:cubicBezTo>
                <a:lnTo>
                  <a:pt x="3845" y="2883"/>
                </a:lnTo>
                <a:cubicBezTo>
                  <a:pt x="3845" y="2939"/>
                  <a:pt x="3863" y="2985"/>
                  <a:pt x="3899" y="3020"/>
                </a:cubicBezTo>
                <a:cubicBezTo>
                  <a:pt x="3935" y="3056"/>
                  <a:pt x="3982" y="3074"/>
                  <a:pt x="4037" y="3074"/>
                </a:cubicBezTo>
                <a:lnTo>
                  <a:pt x="5962" y="3074"/>
                </a:lnTo>
                <a:cubicBezTo>
                  <a:pt x="6018" y="3074"/>
                  <a:pt x="6064" y="3056"/>
                  <a:pt x="6099" y="3020"/>
                </a:cubicBezTo>
                <a:cubicBezTo>
                  <a:pt x="6135" y="2985"/>
                  <a:pt x="6153" y="2939"/>
                  <a:pt x="6153" y="2883"/>
                </a:cubicBezTo>
                <a:close/>
                <a:moveTo>
                  <a:pt x="6153" y="5193"/>
                </a:moveTo>
                <a:lnTo>
                  <a:pt x="6153" y="4039"/>
                </a:lnTo>
                <a:cubicBezTo>
                  <a:pt x="6153" y="3983"/>
                  <a:pt x="6135" y="3936"/>
                  <a:pt x="6099" y="3901"/>
                </a:cubicBezTo>
                <a:cubicBezTo>
                  <a:pt x="6063" y="3865"/>
                  <a:pt x="6017" y="3848"/>
                  <a:pt x="5962" y="3848"/>
                </a:cubicBezTo>
                <a:lnTo>
                  <a:pt x="4037" y="3848"/>
                </a:lnTo>
                <a:cubicBezTo>
                  <a:pt x="3980" y="3848"/>
                  <a:pt x="3934" y="3865"/>
                  <a:pt x="3899" y="3901"/>
                </a:cubicBezTo>
                <a:cubicBezTo>
                  <a:pt x="3863" y="3938"/>
                  <a:pt x="3845" y="3984"/>
                  <a:pt x="3845" y="4039"/>
                </a:cubicBezTo>
                <a:lnTo>
                  <a:pt x="3845" y="5193"/>
                </a:lnTo>
                <a:cubicBezTo>
                  <a:pt x="3845" y="5249"/>
                  <a:pt x="3863" y="5295"/>
                  <a:pt x="3899" y="5330"/>
                </a:cubicBezTo>
                <a:cubicBezTo>
                  <a:pt x="3935" y="5366"/>
                  <a:pt x="3982" y="5384"/>
                  <a:pt x="4037" y="5384"/>
                </a:cubicBezTo>
                <a:lnTo>
                  <a:pt x="5962" y="5384"/>
                </a:lnTo>
                <a:cubicBezTo>
                  <a:pt x="6018" y="5384"/>
                  <a:pt x="6064" y="5366"/>
                  <a:pt x="6099" y="5330"/>
                </a:cubicBezTo>
                <a:cubicBezTo>
                  <a:pt x="6135" y="5295"/>
                  <a:pt x="6153" y="5248"/>
                  <a:pt x="6153" y="5193"/>
                </a:cubicBezTo>
                <a:close/>
                <a:moveTo>
                  <a:pt x="6153" y="7500"/>
                </a:moveTo>
                <a:lnTo>
                  <a:pt x="6153" y="6346"/>
                </a:lnTo>
                <a:cubicBezTo>
                  <a:pt x="6153" y="6290"/>
                  <a:pt x="6135" y="6244"/>
                  <a:pt x="6099" y="6209"/>
                </a:cubicBezTo>
                <a:cubicBezTo>
                  <a:pt x="6063" y="6173"/>
                  <a:pt x="6017" y="6155"/>
                  <a:pt x="5962" y="6155"/>
                </a:cubicBezTo>
                <a:lnTo>
                  <a:pt x="4037" y="6155"/>
                </a:lnTo>
                <a:cubicBezTo>
                  <a:pt x="3980" y="6155"/>
                  <a:pt x="3934" y="6173"/>
                  <a:pt x="3899" y="6209"/>
                </a:cubicBezTo>
                <a:cubicBezTo>
                  <a:pt x="3863" y="6245"/>
                  <a:pt x="3845" y="6291"/>
                  <a:pt x="3845" y="6346"/>
                </a:cubicBezTo>
                <a:lnTo>
                  <a:pt x="3845" y="7500"/>
                </a:lnTo>
                <a:cubicBezTo>
                  <a:pt x="3845" y="7556"/>
                  <a:pt x="3863" y="7603"/>
                  <a:pt x="3899" y="7638"/>
                </a:cubicBezTo>
                <a:cubicBezTo>
                  <a:pt x="3935" y="7674"/>
                  <a:pt x="3982" y="7691"/>
                  <a:pt x="4037" y="7691"/>
                </a:cubicBezTo>
                <a:lnTo>
                  <a:pt x="5962" y="7691"/>
                </a:lnTo>
                <a:cubicBezTo>
                  <a:pt x="6018" y="7691"/>
                  <a:pt x="6064" y="7674"/>
                  <a:pt x="6099" y="7638"/>
                </a:cubicBezTo>
                <a:cubicBezTo>
                  <a:pt x="6135" y="7601"/>
                  <a:pt x="6153" y="7556"/>
                  <a:pt x="6153" y="7500"/>
                </a:cubicBezTo>
                <a:close/>
                <a:moveTo>
                  <a:pt x="9230" y="2883"/>
                </a:moveTo>
                <a:lnTo>
                  <a:pt x="9230" y="1729"/>
                </a:lnTo>
                <a:cubicBezTo>
                  <a:pt x="9230" y="1673"/>
                  <a:pt x="9213" y="1626"/>
                  <a:pt x="9177" y="1591"/>
                </a:cubicBezTo>
                <a:cubicBezTo>
                  <a:pt x="9140" y="1555"/>
                  <a:pt x="9094" y="1538"/>
                  <a:pt x="9039" y="1538"/>
                </a:cubicBezTo>
                <a:lnTo>
                  <a:pt x="7115" y="1538"/>
                </a:lnTo>
                <a:cubicBezTo>
                  <a:pt x="7059" y="1538"/>
                  <a:pt x="7013" y="1555"/>
                  <a:pt x="6978" y="1591"/>
                </a:cubicBezTo>
                <a:cubicBezTo>
                  <a:pt x="6942" y="1628"/>
                  <a:pt x="6924" y="1674"/>
                  <a:pt x="6924" y="1729"/>
                </a:cubicBezTo>
                <a:lnTo>
                  <a:pt x="6924" y="2883"/>
                </a:lnTo>
                <a:cubicBezTo>
                  <a:pt x="6924" y="2939"/>
                  <a:pt x="6942" y="2985"/>
                  <a:pt x="6978" y="3020"/>
                </a:cubicBezTo>
                <a:cubicBezTo>
                  <a:pt x="7014" y="3056"/>
                  <a:pt x="7060" y="3074"/>
                  <a:pt x="7115" y="3074"/>
                </a:cubicBezTo>
                <a:lnTo>
                  <a:pt x="9039" y="3074"/>
                </a:lnTo>
                <a:cubicBezTo>
                  <a:pt x="9095" y="3074"/>
                  <a:pt x="9142" y="3056"/>
                  <a:pt x="9177" y="3020"/>
                </a:cubicBezTo>
                <a:cubicBezTo>
                  <a:pt x="9213" y="2985"/>
                  <a:pt x="9230" y="2939"/>
                  <a:pt x="9230" y="2883"/>
                </a:cubicBezTo>
                <a:close/>
                <a:moveTo>
                  <a:pt x="9230" y="5193"/>
                </a:moveTo>
                <a:lnTo>
                  <a:pt x="9230" y="4039"/>
                </a:lnTo>
                <a:cubicBezTo>
                  <a:pt x="9230" y="3983"/>
                  <a:pt x="9213" y="3936"/>
                  <a:pt x="9177" y="3901"/>
                </a:cubicBezTo>
                <a:cubicBezTo>
                  <a:pt x="9140" y="3865"/>
                  <a:pt x="9094" y="3848"/>
                  <a:pt x="9039" y="3848"/>
                </a:cubicBezTo>
                <a:lnTo>
                  <a:pt x="7115" y="3848"/>
                </a:lnTo>
                <a:cubicBezTo>
                  <a:pt x="7059" y="3848"/>
                  <a:pt x="7013" y="3865"/>
                  <a:pt x="6978" y="3901"/>
                </a:cubicBezTo>
                <a:cubicBezTo>
                  <a:pt x="6942" y="3938"/>
                  <a:pt x="6924" y="3984"/>
                  <a:pt x="6924" y="4039"/>
                </a:cubicBezTo>
                <a:lnTo>
                  <a:pt x="6924" y="5193"/>
                </a:lnTo>
                <a:cubicBezTo>
                  <a:pt x="6924" y="5249"/>
                  <a:pt x="6942" y="5295"/>
                  <a:pt x="6978" y="5330"/>
                </a:cubicBezTo>
                <a:cubicBezTo>
                  <a:pt x="7014" y="5365"/>
                  <a:pt x="7060" y="5384"/>
                  <a:pt x="7115" y="5384"/>
                </a:cubicBezTo>
                <a:lnTo>
                  <a:pt x="9039" y="5384"/>
                </a:lnTo>
                <a:cubicBezTo>
                  <a:pt x="9095" y="5384"/>
                  <a:pt x="9142" y="5366"/>
                  <a:pt x="9177" y="5330"/>
                </a:cubicBezTo>
                <a:cubicBezTo>
                  <a:pt x="9211" y="5294"/>
                  <a:pt x="9230" y="5248"/>
                  <a:pt x="9230" y="5193"/>
                </a:cubicBezTo>
                <a:close/>
                <a:moveTo>
                  <a:pt x="9230" y="7500"/>
                </a:moveTo>
                <a:lnTo>
                  <a:pt x="9230" y="6346"/>
                </a:lnTo>
                <a:cubicBezTo>
                  <a:pt x="9230" y="6290"/>
                  <a:pt x="9213" y="6244"/>
                  <a:pt x="9177" y="6209"/>
                </a:cubicBezTo>
                <a:cubicBezTo>
                  <a:pt x="9140" y="6173"/>
                  <a:pt x="9094" y="6155"/>
                  <a:pt x="9039" y="6155"/>
                </a:cubicBezTo>
                <a:lnTo>
                  <a:pt x="7115" y="6155"/>
                </a:lnTo>
                <a:cubicBezTo>
                  <a:pt x="7059" y="6155"/>
                  <a:pt x="7013" y="6173"/>
                  <a:pt x="6978" y="6209"/>
                </a:cubicBezTo>
                <a:cubicBezTo>
                  <a:pt x="6942" y="6245"/>
                  <a:pt x="6924" y="6291"/>
                  <a:pt x="6924" y="6346"/>
                </a:cubicBezTo>
                <a:lnTo>
                  <a:pt x="6924" y="7500"/>
                </a:lnTo>
                <a:cubicBezTo>
                  <a:pt x="6924" y="7556"/>
                  <a:pt x="6942" y="7603"/>
                  <a:pt x="6978" y="7638"/>
                </a:cubicBezTo>
                <a:cubicBezTo>
                  <a:pt x="7014" y="7674"/>
                  <a:pt x="7060" y="7691"/>
                  <a:pt x="7115" y="7691"/>
                </a:cubicBezTo>
                <a:lnTo>
                  <a:pt x="9039" y="7691"/>
                </a:lnTo>
                <a:cubicBezTo>
                  <a:pt x="9095" y="7691"/>
                  <a:pt x="9142" y="7674"/>
                  <a:pt x="9177" y="7638"/>
                </a:cubicBezTo>
                <a:cubicBezTo>
                  <a:pt x="9213" y="7601"/>
                  <a:pt x="9230" y="7556"/>
                  <a:pt x="9230" y="7500"/>
                </a:cubicBezTo>
                <a:close/>
              </a:path>
            </a:pathLst>
          </a:custGeom>
          <a:solidFill>
            <a:srgbClr val="01A0C7"/>
          </a:solidFill>
          <a:ln>
            <a:noFill/>
          </a:ln>
        </p:spPr>
      </p:sp>
      <p:sp>
        <p:nvSpPr>
          <p:cNvPr id="43" name="pie-chart_72646">
            <a:extLst>
              <a:ext uri="{FF2B5EF4-FFF2-40B4-BE49-F238E27FC236}">
                <a16:creationId xmlns:a16="http://schemas.microsoft.com/office/drawing/2014/main" id="{7C40B653-BE03-49F8-A197-DCC88B6E9DA4}"/>
              </a:ext>
            </a:extLst>
          </p:cNvPr>
          <p:cNvSpPr>
            <a:spLocks noChangeAspect="1"/>
          </p:cNvSpPr>
          <p:nvPr/>
        </p:nvSpPr>
        <p:spPr bwMode="auto">
          <a:xfrm>
            <a:off x="8554350" y="5372456"/>
            <a:ext cx="293722" cy="292498"/>
          </a:xfrm>
          <a:custGeom>
            <a:avLst/>
            <a:gdLst>
              <a:gd name="connsiteX0" fmla="*/ 447056 w 608190"/>
              <a:gd name="connsiteY0" fmla="*/ 363263 h 605655"/>
              <a:gd name="connsiteX1" fmla="*/ 573295 w 608190"/>
              <a:gd name="connsiteY1" fmla="*/ 363263 h 605655"/>
              <a:gd name="connsiteX2" fmla="*/ 582299 w 608190"/>
              <a:gd name="connsiteY2" fmla="*/ 367620 h 605655"/>
              <a:gd name="connsiteX3" fmla="*/ 584526 w 608190"/>
              <a:gd name="connsiteY3" fmla="*/ 377353 h 605655"/>
              <a:gd name="connsiteX4" fmla="*/ 324530 w 608190"/>
              <a:gd name="connsiteY4" fmla="*/ 605655 h 605655"/>
              <a:gd name="connsiteX5" fmla="*/ 324530 w 608190"/>
              <a:gd name="connsiteY5" fmla="*/ 460498 h 605655"/>
              <a:gd name="connsiteX6" fmla="*/ 436381 w 608190"/>
              <a:gd name="connsiteY6" fmla="*/ 370308 h 605655"/>
              <a:gd name="connsiteX7" fmla="*/ 447056 w 608190"/>
              <a:gd name="connsiteY7" fmla="*/ 363263 h 605655"/>
              <a:gd name="connsiteX8" fmla="*/ 8449 w 608190"/>
              <a:gd name="connsiteY8" fmla="*/ 242243 h 605655"/>
              <a:gd name="connsiteX9" fmla="*/ 146145 w 608190"/>
              <a:gd name="connsiteY9" fmla="*/ 285722 h 605655"/>
              <a:gd name="connsiteX10" fmla="*/ 143823 w 608190"/>
              <a:gd name="connsiteY10" fmla="*/ 311401 h 605655"/>
              <a:gd name="connsiteX11" fmla="*/ 262856 w 608190"/>
              <a:gd name="connsiteY11" fmla="*/ 459729 h 605655"/>
              <a:gd name="connsiteX12" fmla="*/ 262856 w 608190"/>
              <a:gd name="connsiteY12" fmla="*/ 605090 h 605655"/>
              <a:gd name="connsiteX13" fmla="*/ 0 w 608190"/>
              <a:gd name="connsiteY13" fmla="*/ 311401 h 605655"/>
              <a:gd name="connsiteX14" fmla="*/ 8449 w 608190"/>
              <a:gd name="connsiteY14" fmla="*/ 242243 h 605655"/>
              <a:gd name="connsiteX15" fmla="*/ 368625 w 608190"/>
              <a:gd name="connsiteY15" fmla="*/ 46117 h 605655"/>
              <a:gd name="connsiteX16" fmla="*/ 368625 w 608190"/>
              <a:gd name="connsiteY16" fmla="*/ 154842 h 605655"/>
              <a:gd name="connsiteX17" fmla="*/ 452743 w 608190"/>
              <a:gd name="connsiteY17" fmla="*/ 239097 h 605655"/>
              <a:gd name="connsiteX18" fmla="*/ 562022 w 608190"/>
              <a:gd name="connsiteY18" fmla="*/ 239097 h 605655"/>
              <a:gd name="connsiteX19" fmla="*/ 368625 w 608190"/>
              <a:gd name="connsiteY19" fmla="*/ 46117 h 605655"/>
              <a:gd name="connsiteX20" fmla="*/ 230185 w 608190"/>
              <a:gd name="connsiteY20" fmla="*/ 23385 h 605655"/>
              <a:gd name="connsiteX21" fmla="*/ 239934 w 608190"/>
              <a:gd name="connsiteY21" fmla="*/ 25610 h 605655"/>
              <a:gd name="connsiteX22" fmla="*/ 244298 w 608190"/>
              <a:gd name="connsiteY22" fmla="*/ 34602 h 605655"/>
              <a:gd name="connsiteX23" fmla="*/ 244298 w 608190"/>
              <a:gd name="connsiteY23" fmla="*/ 160672 h 605655"/>
              <a:gd name="connsiteX24" fmla="*/ 237149 w 608190"/>
              <a:gd name="connsiteY24" fmla="*/ 171332 h 605655"/>
              <a:gd name="connsiteX25" fmla="*/ 168811 w 608190"/>
              <a:gd name="connsiteY25" fmla="*/ 228342 h 605655"/>
              <a:gd name="connsiteX26" fmla="*/ 29073 w 608190"/>
              <a:gd name="connsiteY26" fmla="*/ 184217 h 605655"/>
              <a:gd name="connsiteX27" fmla="*/ 230185 w 608190"/>
              <a:gd name="connsiteY27" fmla="*/ 23385 h 605655"/>
              <a:gd name="connsiteX28" fmla="*/ 351634 w 608190"/>
              <a:gd name="connsiteY28" fmla="*/ 328 h 605655"/>
              <a:gd name="connsiteX29" fmla="*/ 607888 w 608190"/>
              <a:gd name="connsiteY29" fmla="*/ 255967 h 605655"/>
              <a:gd name="connsiteX30" fmla="*/ 603431 w 608190"/>
              <a:gd name="connsiteY30" fmla="*/ 272744 h 605655"/>
              <a:gd name="connsiteX31" fmla="*/ 587647 w 608190"/>
              <a:gd name="connsiteY31" fmla="*/ 280066 h 605655"/>
              <a:gd name="connsiteX32" fmla="*/ 439002 w 608190"/>
              <a:gd name="connsiteY32" fmla="*/ 280066 h 605655"/>
              <a:gd name="connsiteX33" fmla="*/ 419690 w 608190"/>
              <a:gd name="connsiteY33" fmla="*/ 266626 h 605655"/>
              <a:gd name="connsiteX34" fmla="*/ 341049 w 608190"/>
              <a:gd name="connsiteY34" fmla="*/ 187839 h 605655"/>
              <a:gd name="connsiteX35" fmla="*/ 327494 w 608190"/>
              <a:gd name="connsiteY35" fmla="*/ 168560 h 605655"/>
              <a:gd name="connsiteX36" fmla="*/ 327494 w 608190"/>
              <a:gd name="connsiteY36" fmla="*/ 20534 h 605655"/>
              <a:gd name="connsiteX37" fmla="*/ 334829 w 608190"/>
              <a:gd name="connsiteY37" fmla="*/ 4870 h 605655"/>
              <a:gd name="connsiteX38" fmla="*/ 351634 w 608190"/>
              <a:gd name="connsiteY38" fmla="*/ 328 h 605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8190" h="605655">
                <a:moveTo>
                  <a:pt x="447056" y="363263"/>
                </a:moveTo>
                <a:lnTo>
                  <a:pt x="573295" y="363263"/>
                </a:lnTo>
                <a:cubicBezTo>
                  <a:pt x="576822" y="363263"/>
                  <a:pt x="580071" y="364839"/>
                  <a:pt x="582299" y="367620"/>
                </a:cubicBezTo>
                <a:cubicBezTo>
                  <a:pt x="584434" y="370308"/>
                  <a:pt x="585269" y="373923"/>
                  <a:pt x="584526" y="377353"/>
                </a:cubicBezTo>
                <a:cubicBezTo>
                  <a:pt x="556494" y="499707"/>
                  <a:pt x="452347" y="593420"/>
                  <a:pt x="324530" y="605655"/>
                </a:cubicBezTo>
                <a:lnTo>
                  <a:pt x="324530" y="460498"/>
                </a:lnTo>
                <a:cubicBezTo>
                  <a:pt x="375118" y="450951"/>
                  <a:pt x="416889" y="416469"/>
                  <a:pt x="436381" y="370308"/>
                </a:cubicBezTo>
                <a:cubicBezTo>
                  <a:pt x="438238" y="366044"/>
                  <a:pt x="442415" y="363263"/>
                  <a:pt x="447056" y="363263"/>
                </a:cubicBezTo>
                <a:close/>
                <a:moveTo>
                  <a:pt x="8449" y="242243"/>
                </a:moveTo>
                <a:lnTo>
                  <a:pt x="146145" y="285722"/>
                </a:lnTo>
                <a:cubicBezTo>
                  <a:pt x="144659" y="294065"/>
                  <a:pt x="143823" y="302594"/>
                  <a:pt x="143823" y="311401"/>
                </a:cubicBezTo>
                <a:cubicBezTo>
                  <a:pt x="143823" y="383804"/>
                  <a:pt x="194798" y="444525"/>
                  <a:pt x="262856" y="459729"/>
                </a:cubicBezTo>
                <a:lnTo>
                  <a:pt x="262856" y="605090"/>
                </a:lnTo>
                <a:cubicBezTo>
                  <a:pt x="115226" y="588496"/>
                  <a:pt x="0" y="463159"/>
                  <a:pt x="0" y="311401"/>
                </a:cubicBezTo>
                <a:cubicBezTo>
                  <a:pt x="0" y="287576"/>
                  <a:pt x="3064" y="264400"/>
                  <a:pt x="8449" y="242243"/>
                </a:cubicBezTo>
                <a:close/>
                <a:moveTo>
                  <a:pt x="368625" y="46117"/>
                </a:moveTo>
                <a:lnTo>
                  <a:pt x="368625" y="154842"/>
                </a:lnTo>
                <a:cubicBezTo>
                  <a:pt x="405763" y="171989"/>
                  <a:pt x="435473" y="201743"/>
                  <a:pt x="452743" y="239097"/>
                </a:cubicBezTo>
                <a:lnTo>
                  <a:pt x="562022" y="239097"/>
                </a:lnTo>
                <a:cubicBezTo>
                  <a:pt x="536397" y="145573"/>
                  <a:pt x="462399" y="71699"/>
                  <a:pt x="368625" y="46117"/>
                </a:cubicBezTo>
                <a:close/>
                <a:moveTo>
                  <a:pt x="230185" y="23385"/>
                </a:moveTo>
                <a:cubicBezTo>
                  <a:pt x="233527" y="22644"/>
                  <a:pt x="237149" y="23385"/>
                  <a:pt x="239934" y="25610"/>
                </a:cubicBezTo>
                <a:cubicBezTo>
                  <a:pt x="242627" y="27835"/>
                  <a:pt x="244298" y="31079"/>
                  <a:pt x="244298" y="34602"/>
                </a:cubicBezTo>
                <a:lnTo>
                  <a:pt x="244298" y="160672"/>
                </a:lnTo>
                <a:cubicBezTo>
                  <a:pt x="244298" y="165307"/>
                  <a:pt x="241513" y="169478"/>
                  <a:pt x="237149" y="171332"/>
                </a:cubicBezTo>
                <a:cubicBezTo>
                  <a:pt x="209108" y="183105"/>
                  <a:pt x="185339" y="203220"/>
                  <a:pt x="168811" y="228342"/>
                </a:cubicBezTo>
                <a:lnTo>
                  <a:pt x="29073" y="184217"/>
                </a:lnTo>
                <a:cubicBezTo>
                  <a:pt x="67606" y="103940"/>
                  <a:pt x="141235" y="43686"/>
                  <a:pt x="230185" y="23385"/>
                </a:cubicBezTo>
                <a:close/>
                <a:moveTo>
                  <a:pt x="351634" y="328"/>
                </a:moveTo>
                <a:cubicBezTo>
                  <a:pt x="481803" y="23408"/>
                  <a:pt x="584769" y="126201"/>
                  <a:pt x="607888" y="255967"/>
                </a:cubicBezTo>
                <a:cubicBezTo>
                  <a:pt x="608909" y="261899"/>
                  <a:pt x="607331" y="268109"/>
                  <a:pt x="603431" y="272744"/>
                </a:cubicBezTo>
                <a:cubicBezTo>
                  <a:pt x="599532" y="277378"/>
                  <a:pt x="593775" y="280066"/>
                  <a:pt x="587647" y="280066"/>
                </a:cubicBezTo>
                <a:lnTo>
                  <a:pt x="439002" y="280066"/>
                </a:lnTo>
                <a:cubicBezTo>
                  <a:pt x="430367" y="280066"/>
                  <a:pt x="422661" y="274690"/>
                  <a:pt x="419690" y="266626"/>
                </a:cubicBezTo>
                <a:cubicBezTo>
                  <a:pt x="406320" y="229828"/>
                  <a:pt x="377631" y="201094"/>
                  <a:pt x="341049" y="187839"/>
                </a:cubicBezTo>
                <a:cubicBezTo>
                  <a:pt x="332879" y="184873"/>
                  <a:pt x="327494" y="177180"/>
                  <a:pt x="327494" y="168560"/>
                </a:cubicBezTo>
                <a:lnTo>
                  <a:pt x="327494" y="20534"/>
                </a:lnTo>
                <a:cubicBezTo>
                  <a:pt x="327494" y="14510"/>
                  <a:pt x="330187" y="8763"/>
                  <a:pt x="334829" y="4870"/>
                </a:cubicBezTo>
                <a:cubicBezTo>
                  <a:pt x="339471" y="977"/>
                  <a:pt x="345692" y="-784"/>
                  <a:pt x="351634" y="328"/>
                </a:cubicBezTo>
                <a:close/>
              </a:path>
            </a:pathLst>
          </a:custGeom>
          <a:solidFill>
            <a:srgbClr val="01A0C7"/>
          </a:solidFill>
          <a:ln>
            <a:noFill/>
          </a:ln>
        </p:spPr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48C992-08C8-40A3-A348-D5C893AF698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8695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A18BAD3F-9FC6-45C4-ABD3-AC4B2C7D18D5}"/>
              </a:ext>
            </a:extLst>
          </p:cNvPr>
          <p:cNvGrpSpPr/>
          <p:nvPr/>
        </p:nvGrpSpPr>
        <p:grpSpPr>
          <a:xfrm>
            <a:off x="3343898" y="1126151"/>
            <a:ext cx="1088490" cy="1085596"/>
            <a:chOff x="224320" y="94968"/>
            <a:chExt cx="3156356" cy="3147962"/>
          </a:xfrm>
        </p:grpSpPr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AE18529-05C8-4E26-952B-5AFFCFAE88DA}"/>
                </a:ext>
              </a:extLst>
            </p:cNvPr>
            <p:cNvSpPr/>
            <p:nvPr/>
          </p:nvSpPr>
          <p:spPr>
            <a:xfrm>
              <a:off x="224320" y="94968"/>
              <a:ext cx="3147962" cy="31479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34620A97-86AC-4DE0-9222-8F3A0D1718E4}"/>
                </a:ext>
              </a:extLst>
            </p:cNvPr>
            <p:cNvGrpSpPr/>
            <p:nvPr/>
          </p:nvGrpSpPr>
          <p:grpSpPr>
            <a:xfrm>
              <a:off x="232714" y="94968"/>
              <a:ext cx="3147962" cy="3147962"/>
              <a:chOff x="1086695" y="566982"/>
              <a:chExt cx="1440000" cy="1440000"/>
            </a:xfrm>
          </p:grpSpPr>
          <p:pic>
            <p:nvPicPr>
              <p:cNvPr id="49" name="图片 48" descr="图片包含 游戏机, 房间&#10;&#10;描述已自动生成">
                <a:extLst>
                  <a:ext uri="{FF2B5EF4-FFF2-40B4-BE49-F238E27FC236}">
                    <a16:creationId xmlns:a16="http://schemas.microsoft.com/office/drawing/2014/main" id="{150CABDF-67FA-4299-9707-99B5B35CF0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6667" l="6667" r="95385">
                            <a14:foregroundMark x1="12821" y1="69744" x2="26923" y2="63077"/>
                            <a14:foregroundMark x1="26923" y1="63077" x2="46667" y2="64103"/>
                            <a14:foregroundMark x1="90513" y1="65897" x2="81538" y2="68974"/>
                            <a14:foregroundMark x1="79744" y1="81026" x2="75128" y2="81282"/>
                            <a14:foregroundMark x1="59231" y1="92051" x2="47949" y2="91538"/>
                            <a14:foregroundMark x1="21795" y1="84103" x2="35641" y2="76410"/>
                            <a14:foregroundMark x1="35641" y1="76410" x2="46667" y2="74359"/>
                            <a14:foregroundMark x1="46410" y1="89744" x2="61538" y2="88462"/>
                            <a14:foregroundMark x1="61538" y1="88462" x2="61538" y2="88718"/>
                            <a14:foregroundMark x1="52308" y1="75128" x2="57692" y2="76667"/>
                            <a14:foregroundMark x1="66410" y1="80513" x2="70000" y2="80513"/>
                            <a14:foregroundMark x1="58205" y1="75897" x2="61282" y2="77436"/>
                            <a14:foregroundMark x1="83590" y1="80513" x2="85641" y2="80513"/>
                            <a14:foregroundMark x1="95385" y1="63077" x2="92564" y2="66410"/>
                            <a14:foregroundMark x1="76410" y1="70000" x2="71026" y2="70000"/>
                            <a14:foregroundMark x1="46667" y1="86410" x2="36154" y2="93846"/>
                            <a14:foregroundMark x1="48718" y1="96667" x2="48974" y2="96667"/>
                            <a14:foregroundMark x1="6667" y1="70000" x2="6923" y2="70000"/>
                            <a14:backgroundMark x1="10513" y1="21795" x2="87179" y2="45897"/>
                            <a14:backgroundMark x1="87179" y1="45897" x2="96410" y2="46667"/>
                            <a14:backgroundMark x1="12821" y1="49231" x2="61538" y2="55641"/>
                            <a14:backgroundMark x1="61538" y1="55641" x2="78974" y2="54615"/>
                            <a14:backgroundMark x1="78974" y1="54615" x2="85385" y2="40513"/>
                            <a14:backgroundMark x1="85385" y1="40513" x2="76923" y2="26154"/>
                            <a14:backgroundMark x1="76923" y1="26154" x2="73077" y2="23590"/>
                            <a14:backgroundMark x1="47692" y1="30513" x2="24359" y2="42564"/>
                            <a14:backgroundMark x1="7692" y1="32564" x2="78718" y2="51026"/>
                            <a14:backgroundMark x1="78718" y1="51026" x2="80513" y2="51026"/>
                            <a14:backgroundMark x1="15385" y1="18718" x2="37436" y2="16410"/>
                            <a14:backgroundMark x1="37436" y1="16410" x2="83077" y2="22308"/>
                            <a14:backgroundMark x1="83077" y1="22308" x2="94872" y2="35897"/>
                            <a14:backgroundMark x1="94872" y1="35897" x2="95385" y2="451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86695" y="566982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8CE1D7B7-D647-4C81-941C-FE13920076A9}"/>
                  </a:ext>
                </a:extLst>
              </p:cNvPr>
              <p:cNvSpPr/>
              <p:nvPr/>
            </p:nvSpPr>
            <p:spPr>
              <a:xfrm>
                <a:off x="1086695" y="566982"/>
                <a:ext cx="1434614" cy="1312109"/>
              </a:xfrm>
              <a:custGeom>
                <a:avLst/>
                <a:gdLst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1033063 w 1434614"/>
                  <a:gd name="connsiteY4" fmla="*/ 1258643 h 1358407"/>
                  <a:gd name="connsiteX5" fmla="*/ 387999 w 1434614"/>
                  <a:gd name="connsiteY5" fmla="*/ 1258643 h 1358407"/>
                  <a:gd name="connsiteX6" fmla="*/ 387999 w 1434614"/>
                  <a:gd name="connsiteY6" fmla="*/ 1351051 h 1358407"/>
                  <a:gd name="connsiteX7" fmla="*/ 316254 w 1434614"/>
                  <a:gd name="connsiteY7" fmla="*/ 1312109 h 1358407"/>
                  <a:gd name="connsiteX8" fmla="*/ 0 w 1434614"/>
                  <a:gd name="connsiteY8" fmla="*/ 717307 h 1358407"/>
                  <a:gd name="connsiteX9" fmla="*/ 717307 w 1434614"/>
                  <a:gd name="connsiteY9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387999 w 1434614"/>
                  <a:gd name="connsiteY4" fmla="*/ 1258643 h 1358407"/>
                  <a:gd name="connsiteX5" fmla="*/ 387999 w 1434614"/>
                  <a:gd name="connsiteY5" fmla="*/ 1351051 h 1358407"/>
                  <a:gd name="connsiteX6" fmla="*/ 316254 w 1434614"/>
                  <a:gd name="connsiteY6" fmla="*/ 1312109 h 1358407"/>
                  <a:gd name="connsiteX7" fmla="*/ 0 w 1434614"/>
                  <a:gd name="connsiteY7" fmla="*/ 717307 h 1358407"/>
                  <a:gd name="connsiteX8" fmla="*/ 717307 w 1434614"/>
                  <a:gd name="connsiteY8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387999 w 1434614"/>
                  <a:gd name="connsiteY4" fmla="*/ 1351051 h 1358407"/>
                  <a:gd name="connsiteX5" fmla="*/ 316254 w 1434614"/>
                  <a:gd name="connsiteY5" fmla="*/ 1312109 h 1358407"/>
                  <a:gd name="connsiteX6" fmla="*/ 0 w 1434614"/>
                  <a:gd name="connsiteY6" fmla="*/ 717307 h 1358407"/>
                  <a:gd name="connsiteX7" fmla="*/ 717307 w 1434614"/>
                  <a:gd name="connsiteY7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708573 w 1434614"/>
                  <a:gd name="connsiteY4" fmla="*/ 1351240 h 1358407"/>
                  <a:gd name="connsiteX5" fmla="*/ 387999 w 1434614"/>
                  <a:gd name="connsiteY5" fmla="*/ 1351051 h 1358407"/>
                  <a:gd name="connsiteX6" fmla="*/ 316254 w 1434614"/>
                  <a:gd name="connsiteY6" fmla="*/ 1312109 h 1358407"/>
                  <a:gd name="connsiteX7" fmla="*/ 0 w 1434614"/>
                  <a:gd name="connsiteY7" fmla="*/ 717307 h 1358407"/>
                  <a:gd name="connsiteX8" fmla="*/ 717307 w 1434614"/>
                  <a:gd name="connsiteY8" fmla="*/ 0 h 1358407"/>
                  <a:gd name="connsiteX0" fmla="*/ 708573 w 1434614"/>
                  <a:gd name="connsiteY0" fmla="*/ 1351240 h 1442680"/>
                  <a:gd name="connsiteX1" fmla="*/ 387999 w 1434614"/>
                  <a:gd name="connsiteY1" fmla="*/ 1351051 h 1442680"/>
                  <a:gd name="connsiteX2" fmla="*/ 316254 w 1434614"/>
                  <a:gd name="connsiteY2" fmla="*/ 1312109 h 1442680"/>
                  <a:gd name="connsiteX3" fmla="*/ 0 w 1434614"/>
                  <a:gd name="connsiteY3" fmla="*/ 717307 h 1442680"/>
                  <a:gd name="connsiteX4" fmla="*/ 717307 w 1434614"/>
                  <a:gd name="connsiteY4" fmla="*/ 0 h 1442680"/>
                  <a:gd name="connsiteX5" fmla="*/ 1434614 w 1434614"/>
                  <a:gd name="connsiteY5" fmla="*/ 717307 h 1442680"/>
                  <a:gd name="connsiteX6" fmla="*/ 1118360 w 1434614"/>
                  <a:gd name="connsiteY6" fmla="*/ 1312109 h 1442680"/>
                  <a:gd name="connsiteX7" fmla="*/ 1033063 w 1434614"/>
                  <a:gd name="connsiteY7" fmla="*/ 1358407 h 1442680"/>
                  <a:gd name="connsiteX8" fmla="*/ 800013 w 1434614"/>
                  <a:gd name="connsiteY8" fmla="*/ 1442680 h 1442680"/>
                  <a:gd name="connsiteX0" fmla="*/ 708573 w 1434614"/>
                  <a:gd name="connsiteY0" fmla="*/ 1351240 h 1358407"/>
                  <a:gd name="connsiteX1" fmla="*/ 387999 w 1434614"/>
                  <a:gd name="connsiteY1" fmla="*/ 1351051 h 1358407"/>
                  <a:gd name="connsiteX2" fmla="*/ 316254 w 1434614"/>
                  <a:gd name="connsiteY2" fmla="*/ 1312109 h 1358407"/>
                  <a:gd name="connsiteX3" fmla="*/ 0 w 1434614"/>
                  <a:gd name="connsiteY3" fmla="*/ 717307 h 1358407"/>
                  <a:gd name="connsiteX4" fmla="*/ 717307 w 1434614"/>
                  <a:gd name="connsiteY4" fmla="*/ 0 h 1358407"/>
                  <a:gd name="connsiteX5" fmla="*/ 1434614 w 1434614"/>
                  <a:gd name="connsiteY5" fmla="*/ 717307 h 1358407"/>
                  <a:gd name="connsiteX6" fmla="*/ 1118360 w 1434614"/>
                  <a:gd name="connsiteY6" fmla="*/ 1312109 h 1358407"/>
                  <a:gd name="connsiteX7" fmla="*/ 1033063 w 1434614"/>
                  <a:gd name="connsiteY7" fmla="*/ 1358407 h 1358407"/>
                  <a:gd name="connsiteX0" fmla="*/ 387999 w 1434614"/>
                  <a:gd name="connsiteY0" fmla="*/ 1351051 h 1358407"/>
                  <a:gd name="connsiteX1" fmla="*/ 316254 w 1434614"/>
                  <a:gd name="connsiteY1" fmla="*/ 1312109 h 1358407"/>
                  <a:gd name="connsiteX2" fmla="*/ 0 w 1434614"/>
                  <a:gd name="connsiteY2" fmla="*/ 717307 h 1358407"/>
                  <a:gd name="connsiteX3" fmla="*/ 717307 w 1434614"/>
                  <a:gd name="connsiteY3" fmla="*/ 0 h 1358407"/>
                  <a:gd name="connsiteX4" fmla="*/ 1434614 w 1434614"/>
                  <a:gd name="connsiteY4" fmla="*/ 717307 h 1358407"/>
                  <a:gd name="connsiteX5" fmla="*/ 1118360 w 1434614"/>
                  <a:gd name="connsiteY5" fmla="*/ 1312109 h 1358407"/>
                  <a:gd name="connsiteX6" fmla="*/ 1033063 w 1434614"/>
                  <a:gd name="connsiteY6" fmla="*/ 1358407 h 1358407"/>
                  <a:gd name="connsiteX0" fmla="*/ 387999 w 1434614"/>
                  <a:gd name="connsiteY0" fmla="*/ 1351051 h 1351051"/>
                  <a:gd name="connsiteX1" fmla="*/ 316254 w 1434614"/>
                  <a:gd name="connsiteY1" fmla="*/ 1312109 h 1351051"/>
                  <a:gd name="connsiteX2" fmla="*/ 0 w 1434614"/>
                  <a:gd name="connsiteY2" fmla="*/ 717307 h 1351051"/>
                  <a:gd name="connsiteX3" fmla="*/ 717307 w 1434614"/>
                  <a:gd name="connsiteY3" fmla="*/ 0 h 1351051"/>
                  <a:gd name="connsiteX4" fmla="*/ 1434614 w 1434614"/>
                  <a:gd name="connsiteY4" fmla="*/ 717307 h 1351051"/>
                  <a:gd name="connsiteX5" fmla="*/ 1118360 w 1434614"/>
                  <a:gd name="connsiteY5" fmla="*/ 1312109 h 1351051"/>
                  <a:gd name="connsiteX0" fmla="*/ 316254 w 1434614"/>
                  <a:gd name="connsiteY0" fmla="*/ 1312109 h 1312109"/>
                  <a:gd name="connsiteX1" fmla="*/ 0 w 1434614"/>
                  <a:gd name="connsiteY1" fmla="*/ 717307 h 1312109"/>
                  <a:gd name="connsiteX2" fmla="*/ 717307 w 1434614"/>
                  <a:gd name="connsiteY2" fmla="*/ 0 h 1312109"/>
                  <a:gd name="connsiteX3" fmla="*/ 1434614 w 1434614"/>
                  <a:gd name="connsiteY3" fmla="*/ 717307 h 1312109"/>
                  <a:gd name="connsiteX4" fmla="*/ 1118360 w 1434614"/>
                  <a:gd name="connsiteY4" fmla="*/ 1312109 h 131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4614" h="1312109">
                    <a:moveTo>
                      <a:pt x="316254" y="1312109"/>
                    </a:moveTo>
                    <a:cubicBezTo>
                      <a:pt x="125449" y="1183204"/>
                      <a:pt x="0" y="964906"/>
                      <a:pt x="0" y="717307"/>
                    </a:cubicBezTo>
                    <a:cubicBezTo>
                      <a:pt x="0" y="321149"/>
                      <a:pt x="321149" y="0"/>
                      <a:pt x="717307" y="0"/>
                    </a:cubicBezTo>
                    <a:cubicBezTo>
                      <a:pt x="1113465" y="0"/>
                      <a:pt x="1434614" y="321149"/>
                      <a:pt x="1434614" y="717307"/>
                    </a:cubicBezTo>
                    <a:cubicBezTo>
                      <a:pt x="1434614" y="964906"/>
                      <a:pt x="1309165" y="1183204"/>
                      <a:pt x="1118360" y="1312109"/>
                    </a:cubicBezTo>
                  </a:path>
                </a:pathLst>
              </a:custGeom>
              <a:noFill/>
              <a:ln w="57150" cap="rnd">
                <a:solidFill>
                  <a:srgbClr val="0F22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774852F1-8870-4F67-B710-2B9722B50F9D}"/>
              </a:ext>
            </a:extLst>
          </p:cNvPr>
          <p:cNvGrpSpPr/>
          <p:nvPr/>
        </p:nvGrpSpPr>
        <p:grpSpPr>
          <a:xfrm>
            <a:off x="5433748" y="1126151"/>
            <a:ext cx="1088490" cy="1085596"/>
            <a:chOff x="224320" y="94968"/>
            <a:chExt cx="3156356" cy="3147962"/>
          </a:xfrm>
        </p:grpSpPr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7957D18E-3F99-4523-9679-BDE8870D38FA}"/>
                </a:ext>
              </a:extLst>
            </p:cNvPr>
            <p:cNvSpPr/>
            <p:nvPr/>
          </p:nvSpPr>
          <p:spPr>
            <a:xfrm>
              <a:off x="224320" y="94968"/>
              <a:ext cx="3147962" cy="31479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B91F25AB-3E70-4572-80C9-8A27F4FC8861}"/>
                </a:ext>
              </a:extLst>
            </p:cNvPr>
            <p:cNvGrpSpPr/>
            <p:nvPr/>
          </p:nvGrpSpPr>
          <p:grpSpPr>
            <a:xfrm>
              <a:off x="232714" y="94968"/>
              <a:ext cx="3147962" cy="3147962"/>
              <a:chOff x="1086695" y="566982"/>
              <a:chExt cx="1440000" cy="1440000"/>
            </a:xfrm>
          </p:grpSpPr>
          <p:pic>
            <p:nvPicPr>
              <p:cNvPr id="57" name="图片 56" descr="图片包含 游戏机, 房间&#10;&#10;描述已自动生成">
                <a:extLst>
                  <a:ext uri="{FF2B5EF4-FFF2-40B4-BE49-F238E27FC236}">
                    <a16:creationId xmlns:a16="http://schemas.microsoft.com/office/drawing/2014/main" id="{EC24BC1D-F523-4D05-B716-753A66C125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6667" l="6667" r="95385">
                            <a14:foregroundMark x1="12821" y1="69744" x2="26923" y2="63077"/>
                            <a14:foregroundMark x1="26923" y1="63077" x2="46667" y2="64103"/>
                            <a14:foregroundMark x1="90513" y1="65897" x2="81538" y2="68974"/>
                            <a14:foregroundMark x1="79744" y1="81026" x2="75128" y2="81282"/>
                            <a14:foregroundMark x1="59231" y1="92051" x2="47949" y2="91538"/>
                            <a14:foregroundMark x1="21795" y1="84103" x2="35641" y2="76410"/>
                            <a14:foregroundMark x1="35641" y1="76410" x2="46667" y2="74359"/>
                            <a14:foregroundMark x1="46410" y1="89744" x2="61538" y2="88462"/>
                            <a14:foregroundMark x1="61538" y1="88462" x2="61538" y2="88718"/>
                            <a14:foregroundMark x1="52308" y1="75128" x2="57692" y2="76667"/>
                            <a14:foregroundMark x1="66410" y1="80513" x2="70000" y2="80513"/>
                            <a14:foregroundMark x1="58205" y1="75897" x2="61282" y2="77436"/>
                            <a14:foregroundMark x1="83590" y1="80513" x2="85641" y2="80513"/>
                            <a14:foregroundMark x1="95385" y1="63077" x2="92564" y2="66410"/>
                            <a14:foregroundMark x1="76410" y1="70000" x2="71026" y2="70000"/>
                            <a14:foregroundMark x1="46667" y1="86410" x2="36154" y2="93846"/>
                            <a14:foregroundMark x1="48718" y1="96667" x2="48974" y2="96667"/>
                            <a14:foregroundMark x1="6667" y1="70000" x2="6923" y2="70000"/>
                            <a14:backgroundMark x1="10513" y1="21795" x2="87179" y2="45897"/>
                            <a14:backgroundMark x1="87179" y1="45897" x2="96410" y2="46667"/>
                            <a14:backgroundMark x1="12821" y1="49231" x2="61538" y2="55641"/>
                            <a14:backgroundMark x1="61538" y1="55641" x2="78974" y2="54615"/>
                            <a14:backgroundMark x1="78974" y1="54615" x2="85385" y2="40513"/>
                            <a14:backgroundMark x1="85385" y1="40513" x2="76923" y2="26154"/>
                            <a14:backgroundMark x1="76923" y1="26154" x2="73077" y2="23590"/>
                            <a14:backgroundMark x1="47692" y1="30513" x2="24359" y2="42564"/>
                            <a14:backgroundMark x1="7692" y1="32564" x2="78718" y2="51026"/>
                            <a14:backgroundMark x1="78718" y1="51026" x2="80513" y2="51026"/>
                            <a14:backgroundMark x1="15385" y1="18718" x2="37436" y2="16410"/>
                            <a14:backgroundMark x1="37436" y1="16410" x2="83077" y2="22308"/>
                            <a14:backgroundMark x1="83077" y1="22308" x2="94872" y2="35897"/>
                            <a14:backgroundMark x1="94872" y1="35897" x2="95385" y2="451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86695" y="566982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C47C398C-F75A-4643-A757-0D073BD951A5}"/>
                  </a:ext>
                </a:extLst>
              </p:cNvPr>
              <p:cNvSpPr/>
              <p:nvPr/>
            </p:nvSpPr>
            <p:spPr>
              <a:xfrm>
                <a:off x="1086695" y="566982"/>
                <a:ext cx="1434614" cy="1312109"/>
              </a:xfrm>
              <a:custGeom>
                <a:avLst/>
                <a:gdLst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1033063 w 1434614"/>
                  <a:gd name="connsiteY4" fmla="*/ 1258643 h 1358407"/>
                  <a:gd name="connsiteX5" fmla="*/ 387999 w 1434614"/>
                  <a:gd name="connsiteY5" fmla="*/ 1258643 h 1358407"/>
                  <a:gd name="connsiteX6" fmla="*/ 387999 w 1434614"/>
                  <a:gd name="connsiteY6" fmla="*/ 1351051 h 1358407"/>
                  <a:gd name="connsiteX7" fmla="*/ 316254 w 1434614"/>
                  <a:gd name="connsiteY7" fmla="*/ 1312109 h 1358407"/>
                  <a:gd name="connsiteX8" fmla="*/ 0 w 1434614"/>
                  <a:gd name="connsiteY8" fmla="*/ 717307 h 1358407"/>
                  <a:gd name="connsiteX9" fmla="*/ 717307 w 1434614"/>
                  <a:gd name="connsiteY9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387999 w 1434614"/>
                  <a:gd name="connsiteY4" fmla="*/ 1258643 h 1358407"/>
                  <a:gd name="connsiteX5" fmla="*/ 387999 w 1434614"/>
                  <a:gd name="connsiteY5" fmla="*/ 1351051 h 1358407"/>
                  <a:gd name="connsiteX6" fmla="*/ 316254 w 1434614"/>
                  <a:gd name="connsiteY6" fmla="*/ 1312109 h 1358407"/>
                  <a:gd name="connsiteX7" fmla="*/ 0 w 1434614"/>
                  <a:gd name="connsiteY7" fmla="*/ 717307 h 1358407"/>
                  <a:gd name="connsiteX8" fmla="*/ 717307 w 1434614"/>
                  <a:gd name="connsiteY8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387999 w 1434614"/>
                  <a:gd name="connsiteY4" fmla="*/ 1351051 h 1358407"/>
                  <a:gd name="connsiteX5" fmla="*/ 316254 w 1434614"/>
                  <a:gd name="connsiteY5" fmla="*/ 1312109 h 1358407"/>
                  <a:gd name="connsiteX6" fmla="*/ 0 w 1434614"/>
                  <a:gd name="connsiteY6" fmla="*/ 717307 h 1358407"/>
                  <a:gd name="connsiteX7" fmla="*/ 717307 w 1434614"/>
                  <a:gd name="connsiteY7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708573 w 1434614"/>
                  <a:gd name="connsiteY4" fmla="*/ 1351240 h 1358407"/>
                  <a:gd name="connsiteX5" fmla="*/ 387999 w 1434614"/>
                  <a:gd name="connsiteY5" fmla="*/ 1351051 h 1358407"/>
                  <a:gd name="connsiteX6" fmla="*/ 316254 w 1434614"/>
                  <a:gd name="connsiteY6" fmla="*/ 1312109 h 1358407"/>
                  <a:gd name="connsiteX7" fmla="*/ 0 w 1434614"/>
                  <a:gd name="connsiteY7" fmla="*/ 717307 h 1358407"/>
                  <a:gd name="connsiteX8" fmla="*/ 717307 w 1434614"/>
                  <a:gd name="connsiteY8" fmla="*/ 0 h 1358407"/>
                  <a:gd name="connsiteX0" fmla="*/ 708573 w 1434614"/>
                  <a:gd name="connsiteY0" fmla="*/ 1351240 h 1442680"/>
                  <a:gd name="connsiteX1" fmla="*/ 387999 w 1434614"/>
                  <a:gd name="connsiteY1" fmla="*/ 1351051 h 1442680"/>
                  <a:gd name="connsiteX2" fmla="*/ 316254 w 1434614"/>
                  <a:gd name="connsiteY2" fmla="*/ 1312109 h 1442680"/>
                  <a:gd name="connsiteX3" fmla="*/ 0 w 1434614"/>
                  <a:gd name="connsiteY3" fmla="*/ 717307 h 1442680"/>
                  <a:gd name="connsiteX4" fmla="*/ 717307 w 1434614"/>
                  <a:gd name="connsiteY4" fmla="*/ 0 h 1442680"/>
                  <a:gd name="connsiteX5" fmla="*/ 1434614 w 1434614"/>
                  <a:gd name="connsiteY5" fmla="*/ 717307 h 1442680"/>
                  <a:gd name="connsiteX6" fmla="*/ 1118360 w 1434614"/>
                  <a:gd name="connsiteY6" fmla="*/ 1312109 h 1442680"/>
                  <a:gd name="connsiteX7" fmla="*/ 1033063 w 1434614"/>
                  <a:gd name="connsiteY7" fmla="*/ 1358407 h 1442680"/>
                  <a:gd name="connsiteX8" fmla="*/ 800013 w 1434614"/>
                  <a:gd name="connsiteY8" fmla="*/ 1442680 h 1442680"/>
                  <a:gd name="connsiteX0" fmla="*/ 708573 w 1434614"/>
                  <a:gd name="connsiteY0" fmla="*/ 1351240 h 1358407"/>
                  <a:gd name="connsiteX1" fmla="*/ 387999 w 1434614"/>
                  <a:gd name="connsiteY1" fmla="*/ 1351051 h 1358407"/>
                  <a:gd name="connsiteX2" fmla="*/ 316254 w 1434614"/>
                  <a:gd name="connsiteY2" fmla="*/ 1312109 h 1358407"/>
                  <a:gd name="connsiteX3" fmla="*/ 0 w 1434614"/>
                  <a:gd name="connsiteY3" fmla="*/ 717307 h 1358407"/>
                  <a:gd name="connsiteX4" fmla="*/ 717307 w 1434614"/>
                  <a:gd name="connsiteY4" fmla="*/ 0 h 1358407"/>
                  <a:gd name="connsiteX5" fmla="*/ 1434614 w 1434614"/>
                  <a:gd name="connsiteY5" fmla="*/ 717307 h 1358407"/>
                  <a:gd name="connsiteX6" fmla="*/ 1118360 w 1434614"/>
                  <a:gd name="connsiteY6" fmla="*/ 1312109 h 1358407"/>
                  <a:gd name="connsiteX7" fmla="*/ 1033063 w 1434614"/>
                  <a:gd name="connsiteY7" fmla="*/ 1358407 h 1358407"/>
                  <a:gd name="connsiteX0" fmla="*/ 387999 w 1434614"/>
                  <a:gd name="connsiteY0" fmla="*/ 1351051 h 1358407"/>
                  <a:gd name="connsiteX1" fmla="*/ 316254 w 1434614"/>
                  <a:gd name="connsiteY1" fmla="*/ 1312109 h 1358407"/>
                  <a:gd name="connsiteX2" fmla="*/ 0 w 1434614"/>
                  <a:gd name="connsiteY2" fmla="*/ 717307 h 1358407"/>
                  <a:gd name="connsiteX3" fmla="*/ 717307 w 1434614"/>
                  <a:gd name="connsiteY3" fmla="*/ 0 h 1358407"/>
                  <a:gd name="connsiteX4" fmla="*/ 1434614 w 1434614"/>
                  <a:gd name="connsiteY4" fmla="*/ 717307 h 1358407"/>
                  <a:gd name="connsiteX5" fmla="*/ 1118360 w 1434614"/>
                  <a:gd name="connsiteY5" fmla="*/ 1312109 h 1358407"/>
                  <a:gd name="connsiteX6" fmla="*/ 1033063 w 1434614"/>
                  <a:gd name="connsiteY6" fmla="*/ 1358407 h 1358407"/>
                  <a:gd name="connsiteX0" fmla="*/ 387999 w 1434614"/>
                  <a:gd name="connsiteY0" fmla="*/ 1351051 h 1351051"/>
                  <a:gd name="connsiteX1" fmla="*/ 316254 w 1434614"/>
                  <a:gd name="connsiteY1" fmla="*/ 1312109 h 1351051"/>
                  <a:gd name="connsiteX2" fmla="*/ 0 w 1434614"/>
                  <a:gd name="connsiteY2" fmla="*/ 717307 h 1351051"/>
                  <a:gd name="connsiteX3" fmla="*/ 717307 w 1434614"/>
                  <a:gd name="connsiteY3" fmla="*/ 0 h 1351051"/>
                  <a:gd name="connsiteX4" fmla="*/ 1434614 w 1434614"/>
                  <a:gd name="connsiteY4" fmla="*/ 717307 h 1351051"/>
                  <a:gd name="connsiteX5" fmla="*/ 1118360 w 1434614"/>
                  <a:gd name="connsiteY5" fmla="*/ 1312109 h 1351051"/>
                  <a:gd name="connsiteX0" fmla="*/ 316254 w 1434614"/>
                  <a:gd name="connsiteY0" fmla="*/ 1312109 h 1312109"/>
                  <a:gd name="connsiteX1" fmla="*/ 0 w 1434614"/>
                  <a:gd name="connsiteY1" fmla="*/ 717307 h 1312109"/>
                  <a:gd name="connsiteX2" fmla="*/ 717307 w 1434614"/>
                  <a:gd name="connsiteY2" fmla="*/ 0 h 1312109"/>
                  <a:gd name="connsiteX3" fmla="*/ 1434614 w 1434614"/>
                  <a:gd name="connsiteY3" fmla="*/ 717307 h 1312109"/>
                  <a:gd name="connsiteX4" fmla="*/ 1118360 w 1434614"/>
                  <a:gd name="connsiteY4" fmla="*/ 1312109 h 131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4614" h="1312109">
                    <a:moveTo>
                      <a:pt x="316254" y="1312109"/>
                    </a:moveTo>
                    <a:cubicBezTo>
                      <a:pt x="125449" y="1183204"/>
                      <a:pt x="0" y="964906"/>
                      <a:pt x="0" y="717307"/>
                    </a:cubicBezTo>
                    <a:cubicBezTo>
                      <a:pt x="0" y="321149"/>
                      <a:pt x="321149" y="0"/>
                      <a:pt x="717307" y="0"/>
                    </a:cubicBezTo>
                    <a:cubicBezTo>
                      <a:pt x="1113465" y="0"/>
                      <a:pt x="1434614" y="321149"/>
                      <a:pt x="1434614" y="717307"/>
                    </a:cubicBezTo>
                    <a:cubicBezTo>
                      <a:pt x="1434614" y="964906"/>
                      <a:pt x="1309165" y="1183204"/>
                      <a:pt x="1118360" y="1312109"/>
                    </a:cubicBezTo>
                  </a:path>
                </a:pathLst>
              </a:custGeom>
              <a:noFill/>
              <a:ln w="57150" cap="rnd">
                <a:solidFill>
                  <a:srgbClr val="0F22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2D1D900B-C623-45EA-9B23-5F09F20586C5}"/>
              </a:ext>
            </a:extLst>
          </p:cNvPr>
          <p:cNvGrpSpPr/>
          <p:nvPr/>
        </p:nvGrpSpPr>
        <p:grpSpPr>
          <a:xfrm>
            <a:off x="7511226" y="1126151"/>
            <a:ext cx="1088490" cy="1085596"/>
            <a:chOff x="224320" y="94968"/>
            <a:chExt cx="3156356" cy="3147962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F584A839-2D0E-47AC-98AB-2DE174A6CEEF}"/>
                </a:ext>
              </a:extLst>
            </p:cNvPr>
            <p:cNvSpPr/>
            <p:nvPr/>
          </p:nvSpPr>
          <p:spPr>
            <a:xfrm>
              <a:off x="224320" y="94968"/>
              <a:ext cx="3147962" cy="31479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39A07BE6-2BEA-422E-A537-AFA358EBDB2F}"/>
                </a:ext>
              </a:extLst>
            </p:cNvPr>
            <p:cNvGrpSpPr/>
            <p:nvPr/>
          </p:nvGrpSpPr>
          <p:grpSpPr>
            <a:xfrm>
              <a:off x="232714" y="94968"/>
              <a:ext cx="3147962" cy="3147962"/>
              <a:chOff x="1086695" y="566982"/>
              <a:chExt cx="1440000" cy="1440000"/>
            </a:xfrm>
          </p:grpSpPr>
          <p:pic>
            <p:nvPicPr>
              <p:cNvPr id="62" name="图片 61" descr="图片包含 游戏机, 房间&#10;&#10;描述已自动生成">
                <a:extLst>
                  <a:ext uri="{FF2B5EF4-FFF2-40B4-BE49-F238E27FC236}">
                    <a16:creationId xmlns:a16="http://schemas.microsoft.com/office/drawing/2014/main" id="{23B320E4-2DA7-4D03-B7A1-CAF833112B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6667" l="6667" r="95385">
                            <a14:foregroundMark x1="12821" y1="69744" x2="26923" y2="63077"/>
                            <a14:foregroundMark x1="26923" y1="63077" x2="46667" y2="64103"/>
                            <a14:foregroundMark x1="90513" y1="65897" x2="81538" y2="68974"/>
                            <a14:foregroundMark x1="79744" y1="81026" x2="75128" y2="81282"/>
                            <a14:foregroundMark x1="59231" y1="92051" x2="47949" y2="91538"/>
                            <a14:foregroundMark x1="21795" y1="84103" x2="35641" y2="76410"/>
                            <a14:foregroundMark x1="35641" y1="76410" x2="46667" y2="74359"/>
                            <a14:foregroundMark x1="46410" y1="89744" x2="61538" y2="88462"/>
                            <a14:foregroundMark x1="61538" y1="88462" x2="61538" y2="88718"/>
                            <a14:foregroundMark x1="52308" y1="75128" x2="57692" y2="76667"/>
                            <a14:foregroundMark x1="66410" y1="80513" x2="70000" y2="80513"/>
                            <a14:foregroundMark x1="58205" y1="75897" x2="61282" y2="77436"/>
                            <a14:foregroundMark x1="83590" y1="80513" x2="85641" y2="80513"/>
                            <a14:foregroundMark x1="95385" y1="63077" x2="92564" y2="66410"/>
                            <a14:foregroundMark x1="76410" y1="70000" x2="71026" y2="70000"/>
                            <a14:foregroundMark x1="46667" y1="86410" x2="36154" y2="93846"/>
                            <a14:foregroundMark x1="48718" y1="96667" x2="48974" y2="96667"/>
                            <a14:foregroundMark x1="6667" y1="70000" x2="6923" y2="70000"/>
                            <a14:backgroundMark x1="10513" y1="21795" x2="87179" y2="45897"/>
                            <a14:backgroundMark x1="87179" y1="45897" x2="96410" y2="46667"/>
                            <a14:backgroundMark x1="12821" y1="49231" x2="61538" y2="55641"/>
                            <a14:backgroundMark x1="61538" y1="55641" x2="78974" y2="54615"/>
                            <a14:backgroundMark x1="78974" y1="54615" x2="85385" y2="40513"/>
                            <a14:backgroundMark x1="85385" y1="40513" x2="76923" y2="26154"/>
                            <a14:backgroundMark x1="76923" y1="26154" x2="73077" y2="23590"/>
                            <a14:backgroundMark x1="47692" y1="30513" x2="24359" y2="42564"/>
                            <a14:backgroundMark x1="7692" y1="32564" x2="78718" y2="51026"/>
                            <a14:backgroundMark x1="78718" y1="51026" x2="80513" y2="51026"/>
                            <a14:backgroundMark x1="15385" y1="18718" x2="37436" y2="16410"/>
                            <a14:backgroundMark x1="37436" y1="16410" x2="83077" y2="22308"/>
                            <a14:backgroundMark x1="83077" y1="22308" x2="94872" y2="35897"/>
                            <a14:backgroundMark x1="94872" y1="35897" x2="95385" y2="451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86695" y="566982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63" name="任意多边形: 形状 62">
                <a:extLst>
                  <a:ext uri="{FF2B5EF4-FFF2-40B4-BE49-F238E27FC236}">
                    <a16:creationId xmlns:a16="http://schemas.microsoft.com/office/drawing/2014/main" id="{0EF90CEC-A4A9-460D-BA65-F7D591D692CC}"/>
                  </a:ext>
                </a:extLst>
              </p:cNvPr>
              <p:cNvSpPr/>
              <p:nvPr/>
            </p:nvSpPr>
            <p:spPr>
              <a:xfrm>
                <a:off x="1086695" y="566982"/>
                <a:ext cx="1434614" cy="1312109"/>
              </a:xfrm>
              <a:custGeom>
                <a:avLst/>
                <a:gdLst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1033063 w 1434614"/>
                  <a:gd name="connsiteY4" fmla="*/ 1258643 h 1358407"/>
                  <a:gd name="connsiteX5" fmla="*/ 387999 w 1434614"/>
                  <a:gd name="connsiteY5" fmla="*/ 1258643 h 1358407"/>
                  <a:gd name="connsiteX6" fmla="*/ 387999 w 1434614"/>
                  <a:gd name="connsiteY6" fmla="*/ 1351051 h 1358407"/>
                  <a:gd name="connsiteX7" fmla="*/ 316254 w 1434614"/>
                  <a:gd name="connsiteY7" fmla="*/ 1312109 h 1358407"/>
                  <a:gd name="connsiteX8" fmla="*/ 0 w 1434614"/>
                  <a:gd name="connsiteY8" fmla="*/ 717307 h 1358407"/>
                  <a:gd name="connsiteX9" fmla="*/ 717307 w 1434614"/>
                  <a:gd name="connsiteY9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387999 w 1434614"/>
                  <a:gd name="connsiteY4" fmla="*/ 1258643 h 1358407"/>
                  <a:gd name="connsiteX5" fmla="*/ 387999 w 1434614"/>
                  <a:gd name="connsiteY5" fmla="*/ 1351051 h 1358407"/>
                  <a:gd name="connsiteX6" fmla="*/ 316254 w 1434614"/>
                  <a:gd name="connsiteY6" fmla="*/ 1312109 h 1358407"/>
                  <a:gd name="connsiteX7" fmla="*/ 0 w 1434614"/>
                  <a:gd name="connsiteY7" fmla="*/ 717307 h 1358407"/>
                  <a:gd name="connsiteX8" fmla="*/ 717307 w 1434614"/>
                  <a:gd name="connsiteY8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387999 w 1434614"/>
                  <a:gd name="connsiteY4" fmla="*/ 1351051 h 1358407"/>
                  <a:gd name="connsiteX5" fmla="*/ 316254 w 1434614"/>
                  <a:gd name="connsiteY5" fmla="*/ 1312109 h 1358407"/>
                  <a:gd name="connsiteX6" fmla="*/ 0 w 1434614"/>
                  <a:gd name="connsiteY6" fmla="*/ 717307 h 1358407"/>
                  <a:gd name="connsiteX7" fmla="*/ 717307 w 1434614"/>
                  <a:gd name="connsiteY7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708573 w 1434614"/>
                  <a:gd name="connsiteY4" fmla="*/ 1351240 h 1358407"/>
                  <a:gd name="connsiteX5" fmla="*/ 387999 w 1434614"/>
                  <a:gd name="connsiteY5" fmla="*/ 1351051 h 1358407"/>
                  <a:gd name="connsiteX6" fmla="*/ 316254 w 1434614"/>
                  <a:gd name="connsiteY6" fmla="*/ 1312109 h 1358407"/>
                  <a:gd name="connsiteX7" fmla="*/ 0 w 1434614"/>
                  <a:gd name="connsiteY7" fmla="*/ 717307 h 1358407"/>
                  <a:gd name="connsiteX8" fmla="*/ 717307 w 1434614"/>
                  <a:gd name="connsiteY8" fmla="*/ 0 h 1358407"/>
                  <a:gd name="connsiteX0" fmla="*/ 708573 w 1434614"/>
                  <a:gd name="connsiteY0" fmla="*/ 1351240 h 1442680"/>
                  <a:gd name="connsiteX1" fmla="*/ 387999 w 1434614"/>
                  <a:gd name="connsiteY1" fmla="*/ 1351051 h 1442680"/>
                  <a:gd name="connsiteX2" fmla="*/ 316254 w 1434614"/>
                  <a:gd name="connsiteY2" fmla="*/ 1312109 h 1442680"/>
                  <a:gd name="connsiteX3" fmla="*/ 0 w 1434614"/>
                  <a:gd name="connsiteY3" fmla="*/ 717307 h 1442680"/>
                  <a:gd name="connsiteX4" fmla="*/ 717307 w 1434614"/>
                  <a:gd name="connsiteY4" fmla="*/ 0 h 1442680"/>
                  <a:gd name="connsiteX5" fmla="*/ 1434614 w 1434614"/>
                  <a:gd name="connsiteY5" fmla="*/ 717307 h 1442680"/>
                  <a:gd name="connsiteX6" fmla="*/ 1118360 w 1434614"/>
                  <a:gd name="connsiteY6" fmla="*/ 1312109 h 1442680"/>
                  <a:gd name="connsiteX7" fmla="*/ 1033063 w 1434614"/>
                  <a:gd name="connsiteY7" fmla="*/ 1358407 h 1442680"/>
                  <a:gd name="connsiteX8" fmla="*/ 800013 w 1434614"/>
                  <a:gd name="connsiteY8" fmla="*/ 1442680 h 1442680"/>
                  <a:gd name="connsiteX0" fmla="*/ 708573 w 1434614"/>
                  <a:gd name="connsiteY0" fmla="*/ 1351240 h 1358407"/>
                  <a:gd name="connsiteX1" fmla="*/ 387999 w 1434614"/>
                  <a:gd name="connsiteY1" fmla="*/ 1351051 h 1358407"/>
                  <a:gd name="connsiteX2" fmla="*/ 316254 w 1434614"/>
                  <a:gd name="connsiteY2" fmla="*/ 1312109 h 1358407"/>
                  <a:gd name="connsiteX3" fmla="*/ 0 w 1434614"/>
                  <a:gd name="connsiteY3" fmla="*/ 717307 h 1358407"/>
                  <a:gd name="connsiteX4" fmla="*/ 717307 w 1434614"/>
                  <a:gd name="connsiteY4" fmla="*/ 0 h 1358407"/>
                  <a:gd name="connsiteX5" fmla="*/ 1434614 w 1434614"/>
                  <a:gd name="connsiteY5" fmla="*/ 717307 h 1358407"/>
                  <a:gd name="connsiteX6" fmla="*/ 1118360 w 1434614"/>
                  <a:gd name="connsiteY6" fmla="*/ 1312109 h 1358407"/>
                  <a:gd name="connsiteX7" fmla="*/ 1033063 w 1434614"/>
                  <a:gd name="connsiteY7" fmla="*/ 1358407 h 1358407"/>
                  <a:gd name="connsiteX0" fmla="*/ 387999 w 1434614"/>
                  <a:gd name="connsiteY0" fmla="*/ 1351051 h 1358407"/>
                  <a:gd name="connsiteX1" fmla="*/ 316254 w 1434614"/>
                  <a:gd name="connsiteY1" fmla="*/ 1312109 h 1358407"/>
                  <a:gd name="connsiteX2" fmla="*/ 0 w 1434614"/>
                  <a:gd name="connsiteY2" fmla="*/ 717307 h 1358407"/>
                  <a:gd name="connsiteX3" fmla="*/ 717307 w 1434614"/>
                  <a:gd name="connsiteY3" fmla="*/ 0 h 1358407"/>
                  <a:gd name="connsiteX4" fmla="*/ 1434614 w 1434614"/>
                  <a:gd name="connsiteY4" fmla="*/ 717307 h 1358407"/>
                  <a:gd name="connsiteX5" fmla="*/ 1118360 w 1434614"/>
                  <a:gd name="connsiteY5" fmla="*/ 1312109 h 1358407"/>
                  <a:gd name="connsiteX6" fmla="*/ 1033063 w 1434614"/>
                  <a:gd name="connsiteY6" fmla="*/ 1358407 h 1358407"/>
                  <a:gd name="connsiteX0" fmla="*/ 387999 w 1434614"/>
                  <a:gd name="connsiteY0" fmla="*/ 1351051 h 1351051"/>
                  <a:gd name="connsiteX1" fmla="*/ 316254 w 1434614"/>
                  <a:gd name="connsiteY1" fmla="*/ 1312109 h 1351051"/>
                  <a:gd name="connsiteX2" fmla="*/ 0 w 1434614"/>
                  <a:gd name="connsiteY2" fmla="*/ 717307 h 1351051"/>
                  <a:gd name="connsiteX3" fmla="*/ 717307 w 1434614"/>
                  <a:gd name="connsiteY3" fmla="*/ 0 h 1351051"/>
                  <a:gd name="connsiteX4" fmla="*/ 1434614 w 1434614"/>
                  <a:gd name="connsiteY4" fmla="*/ 717307 h 1351051"/>
                  <a:gd name="connsiteX5" fmla="*/ 1118360 w 1434614"/>
                  <a:gd name="connsiteY5" fmla="*/ 1312109 h 1351051"/>
                  <a:gd name="connsiteX0" fmla="*/ 316254 w 1434614"/>
                  <a:gd name="connsiteY0" fmla="*/ 1312109 h 1312109"/>
                  <a:gd name="connsiteX1" fmla="*/ 0 w 1434614"/>
                  <a:gd name="connsiteY1" fmla="*/ 717307 h 1312109"/>
                  <a:gd name="connsiteX2" fmla="*/ 717307 w 1434614"/>
                  <a:gd name="connsiteY2" fmla="*/ 0 h 1312109"/>
                  <a:gd name="connsiteX3" fmla="*/ 1434614 w 1434614"/>
                  <a:gd name="connsiteY3" fmla="*/ 717307 h 1312109"/>
                  <a:gd name="connsiteX4" fmla="*/ 1118360 w 1434614"/>
                  <a:gd name="connsiteY4" fmla="*/ 1312109 h 131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4614" h="1312109">
                    <a:moveTo>
                      <a:pt x="316254" y="1312109"/>
                    </a:moveTo>
                    <a:cubicBezTo>
                      <a:pt x="125449" y="1183204"/>
                      <a:pt x="0" y="964906"/>
                      <a:pt x="0" y="717307"/>
                    </a:cubicBezTo>
                    <a:cubicBezTo>
                      <a:pt x="0" y="321149"/>
                      <a:pt x="321149" y="0"/>
                      <a:pt x="717307" y="0"/>
                    </a:cubicBezTo>
                    <a:cubicBezTo>
                      <a:pt x="1113465" y="0"/>
                      <a:pt x="1434614" y="321149"/>
                      <a:pt x="1434614" y="717307"/>
                    </a:cubicBezTo>
                    <a:cubicBezTo>
                      <a:pt x="1434614" y="964906"/>
                      <a:pt x="1309165" y="1183204"/>
                      <a:pt x="1118360" y="1312109"/>
                    </a:cubicBezTo>
                  </a:path>
                </a:pathLst>
              </a:custGeom>
              <a:noFill/>
              <a:ln w="57150" cap="rnd">
                <a:solidFill>
                  <a:srgbClr val="0F22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18B20765-6DA9-49A7-A4D4-506B49BDE7F0}"/>
              </a:ext>
            </a:extLst>
          </p:cNvPr>
          <p:cNvGrpSpPr/>
          <p:nvPr/>
        </p:nvGrpSpPr>
        <p:grpSpPr>
          <a:xfrm>
            <a:off x="9594890" y="1126151"/>
            <a:ext cx="1088490" cy="1085596"/>
            <a:chOff x="224320" y="94968"/>
            <a:chExt cx="3156356" cy="3147962"/>
          </a:xfrm>
        </p:grpSpPr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6C936F71-C96D-46EB-94A1-97864C69428F}"/>
                </a:ext>
              </a:extLst>
            </p:cNvPr>
            <p:cNvSpPr/>
            <p:nvPr/>
          </p:nvSpPr>
          <p:spPr>
            <a:xfrm>
              <a:off x="224320" y="94968"/>
              <a:ext cx="3147962" cy="31479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C82EE559-78B4-438B-8BB2-3ED8ECAD5749}"/>
                </a:ext>
              </a:extLst>
            </p:cNvPr>
            <p:cNvGrpSpPr/>
            <p:nvPr/>
          </p:nvGrpSpPr>
          <p:grpSpPr>
            <a:xfrm>
              <a:off x="232714" y="94968"/>
              <a:ext cx="3147962" cy="3147962"/>
              <a:chOff x="1086695" y="566982"/>
              <a:chExt cx="1440000" cy="1440000"/>
            </a:xfrm>
          </p:grpSpPr>
          <p:pic>
            <p:nvPicPr>
              <p:cNvPr id="67" name="图片 66" descr="图片包含 游戏机, 房间&#10;&#10;描述已自动生成">
                <a:extLst>
                  <a:ext uri="{FF2B5EF4-FFF2-40B4-BE49-F238E27FC236}">
                    <a16:creationId xmlns:a16="http://schemas.microsoft.com/office/drawing/2014/main" id="{859F019D-3C0B-4608-AF37-8719843890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6667" l="6667" r="95385">
                            <a14:foregroundMark x1="12821" y1="69744" x2="26923" y2="63077"/>
                            <a14:foregroundMark x1="26923" y1="63077" x2="46667" y2="64103"/>
                            <a14:foregroundMark x1="90513" y1="65897" x2="81538" y2="68974"/>
                            <a14:foregroundMark x1="79744" y1="81026" x2="75128" y2="81282"/>
                            <a14:foregroundMark x1="59231" y1="92051" x2="47949" y2="91538"/>
                            <a14:foregroundMark x1="21795" y1="84103" x2="35641" y2="76410"/>
                            <a14:foregroundMark x1="35641" y1="76410" x2="46667" y2="74359"/>
                            <a14:foregroundMark x1="46410" y1="89744" x2="61538" y2="88462"/>
                            <a14:foregroundMark x1="61538" y1="88462" x2="61538" y2="88718"/>
                            <a14:foregroundMark x1="52308" y1="75128" x2="57692" y2="76667"/>
                            <a14:foregroundMark x1="66410" y1="80513" x2="70000" y2="80513"/>
                            <a14:foregroundMark x1="58205" y1="75897" x2="61282" y2="77436"/>
                            <a14:foregroundMark x1="83590" y1="80513" x2="85641" y2="80513"/>
                            <a14:foregroundMark x1="95385" y1="63077" x2="92564" y2="66410"/>
                            <a14:foregroundMark x1="76410" y1="70000" x2="71026" y2="70000"/>
                            <a14:foregroundMark x1="46667" y1="86410" x2="36154" y2="93846"/>
                            <a14:foregroundMark x1="48718" y1="96667" x2="48974" y2="96667"/>
                            <a14:foregroundMark x1="6667" y1="70000" x2="6923" y2="70000"/>
                            <a14:backgroundMark x1="10513" y1="21795" x2="87179" y2="45897"/>
                            <a14:backgroundMark x1="87179" y1="45897" x2="96410" y2="46667"/>
                            <a14:backgroundMark x1="12821" y1="49231" x2="61538" y2="55641"/>
                            <a14:backgroundMark x1="61538" y1="55641" x2="78974" y2="54615"/>
                            <a14:backgroundMark x1="78974" y1="54615" x2="85385" y2="40513"/>
                            <a14:backgroundMark x1="85385" y1="40513" x2="76923" y2="26154"/>
                            <a14:backgroundMark x1="76923" y1="26154" x2="73077" y2="23590"/>
                            <a14:backgroundMark x1="47692" y1="30513" x2="24359" y2="42564"/>
                            <a14:backgroundMark x1="7692" y1="32564" x2="78718" y2="51026"/>
                            <a14:backgroundMark x1="78718" y1="51026" x2="80513" y2="51026"/>
                            <a14:backgroundMark x1="15385" y1="18718" x2="37436" y2="16410"/>
                            <a14:backgroundMark x1="37436" y1="16410" x2="83077" y2="22308"/>
                            <a14:backgroundMark x1="83077" y1="22308" x2="94872" y2="35897"/>
                            <a14:backgroundMark x1="94872" y1="35897" x2="95385" y2="451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86695" y="566982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68" name="任意多边形: 形状 67">
                <a:extLst>
                  <a:ext uri="{FF2B5EF4-FFF2-40B4-BE49-F238E27FC236}">
                    <a16:creationId xmlns:a16="http://schemas.microsoft.com/office/drawing/2014/main" id="{9E30735C-2DBA-4D67-B123-BD1CE2D42A7A}"/>
                  </a:ext>
                </a:extLst>
              </p:cNvPr>
              <p:cNvSpPr/>
              <p:nvPr/>
            </p:nvSpPr>
            <p:spPr>
              <a:xfrm>
                <a:off x="1086695" y="566982"/>
                <a:ext cx="1434614" cy="1312109"/>
              </a:xfrm>
              <a:custGeom>
                <a:avLst/>
                <a:gdLst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1033063 w 1434614"/>
                  <a:gd name="connsiteY4" fmla="*/ 1258643 h 1358407"/>
                  <a:gd name="connsiteX5" fmla="*/ 387999 w 1434614"/>
                  <a:gd name="connsiteY5" fmla="*/ 1258643 h 1358407"/>
                  <a:gd name="connsiteX6" fmla="*/ 387999 w 1434614"/>
                  <a:gd name="connsiteY6" fmla="*/ 1351051 h 1358407"/>
                  <a:gd name="connsiteX7" fmla="*/ 316254 w 1434614"/>
                  <a:gd name="connsiteY7" fmla="*/ 1312109 h 1358407"/>
                  <a:gd name="connsiteX8" fmla="*/ 0 w 1434614"/>
                  <a:gd name="connsiteY8" fmla="*/ 717307 h 1358407"/>
                  <a:gd name="connsiteX9" fmla="*/ 717307 w 1434614"/>
                  <a:gd name="connsiteY9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387999 w 1434614"/>
                  <a:gd name="connsiteY4" fmla="*/ 1258643 h 1358407"/>
                  <a:gd name="connsiteX5" fmla="*/ 387999 w 1434614"/>
                  <a:gd name="connsiteY5" fmla="*/ 1351051 h 1358407"/>
                  <a:gd name="connsiteX6" fmla="*/ 316254 w 1434614"/>
                  <a:gd name="connsiteY6" fmla="*/ 1312109 h 1358407"/>
                  <a:gd name="connsiteX7" fmla="*/ 0 w 1434614"/>
                  <a:gd name="connsiteY7" fmla="*/ 717307 h 1358407"/>
                  <a:gd name="connsiteX8" fmla="*/ 717307 w 1434614"/>
                  <a:gd name="connsiteY8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387999 w 1434614"/>
                  <a:gd name="connsiteY4" fmla="*/ 1351051 h 1358407"/>
                  <a:gd name="connsiteX5" fmla="*/ 316254 w 1434614"/>
                  <a:gd name="connsiteY5" fmla="*/ 1312109 h 1358407"/>
                  <a:gd name="connsiteX6" fmla="*/ 0 w 1434614"/>
                  <a:gd name="connsiteY6" fmla="*/ 717307 h 1358407"/>
                  <a:gd name="connsiteX7" fmla="*/ 717307 w 1434614"/>
                  <a:gd name="connsiteY7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708573 w 1434614"/>
                  <a:gd name="connsiteY4" fmla="*/ 1351240 h 1358407"/>
                  <a:gd name="connsiteX5" fmla="*/ 387999 w 1434614"/>
                  <a:gd name="connsiteY5" fmla="*/ 1351051 h 1358407"/>
                  <a:gd name="connsiteX6" fmla="*/ 316254 w 1434614"/>
                  <a:gd name="connsiteY6" fmla="*/ 1312109 h 1358407"/>
                  <a:gd name="connsiteX7" fmla="*/ 0 w 1434614"/>
                  <a:gd name="connsiteY7" fmla="*/ 717307 h 1358407"/>
                  <a:gd name="connsiteX8" fmla="*/ 717307 w 1434614"/>
                  <a:gd name="connsiteY8" fmla="*/ 0 h 1358407"/>
                  <a:gd name="connsiteX0" fmla="*/ 708573 w 1434614"/>
                  <a:gd name="connsiteY0" fmla="*/ 1351240 h 1442680"/>
                  <a:gd name="connsiteX1" fmla="*/ 387999 w 1434614"/>
                  <a:gd name="connsiteY1" fmla="*/ 1351051 h 1442680"/>
                  <a:gd name="connsiteX2" fmla="*/ 316254 w 1434614"/>
                  <a:gd name="connsiteY2" fmla="*/ 1312109 h 1442680"/>
                  <a:gd name="connsiteX3" fmla="*/ 0 w 1434614"/>
                  <a:gd name="connsiteY3" fmla="*/ 717307 h 1442680"/>
                  <a:gd name="connsiteX4" fmla="*/ 717307 w 1434614"/>
                  <a:gd name="connsiteY4" fmla="*/ 0 h 1442680"/>
                  <a:gd name="connsiteX5" fmla="*/ 1434614 w 1434614"/>
                  <a:gd name="connsiteY5" fmla="*/ 717307 h 1442680"/>
                  <a:gd name="connsiteX6" fmla="*/ 1118360 w 1434614"/>
                  <a:gd name="connsiteY6" fmla="*/ 1312109 h 1442680"/>
                  <a:gd name="connsiteX7" fmla="*/ 1033063 w 1434614"/>
                  <a:gd name="connsiteY7" fmla="*/ 1358407 h 1442680"/>
                  <a:gd name="connsiteX8" fmla="*/ 800013 w 1434614"/>
                  <a:gd name="connsiteY8" fmla="*/ 1442680 h 1442680"/>
                  <a:gd name="connsiteX0" fmla="*/ 708573 w 1434614"/>
                  <a:gd name="connsiteY0" fmla="*/ 1351240 h 1358407"/>
                  <a:gd name="connsiteX1" fmla="*/ 387999 w 1434614"/>
                  <a:gd name="connsiteY1" fmla="*/ 1351051 h 1358407"/>
                  <a:gd name="connsiteX2" fmla="*/ 316254 w 1434614"/>
                  <a:gd name="connsiteY2" fmla="*/ 1312109 h 1358407"/>
                  <a:gd name="connsiteX3" fmla="*/ 0 w 1434614"/>
                  <a:gd name="connsiteY3" fmla="*/ 717307 h 1358407"/>
                  <a:gd name="connsiteX4" fmla="*/ 717307 w 1434614"/>
                  <a:gd name="connsiteY4" fmla="*/ 0 h 1358407"/>
                  <a:gd name="connsiteX5" fmla="*/ 1434614 w 1434614"/>
                  <a:gd name="connsiteY5" fmla="*/ 717307 h 1358407"/>
                  <a:gd name="connsiteX6" fmla="*/ 1118360 w 1434614"/>
                  <a:gd name="connsiteY6" fmla="*/ 1312109 h 1358407"/>
                  <a:gd name="connsiteX7" fmla="*/ 1033063 w 1434614"/>
                  <a:gd name="connsiteY7" fmla="*/ 1358407 h 1358407"/>
                  <a:gd name="connsiteX0" fmla="*/ 387999 w 1434614"/>
                  <a:gd name="connsiteY0" fmla="*/ 1351051 h 1358407"/>
                  <a:gd name="connsiteX1" fmla="*/ 316254 w 1434614"/>
                  <a:gd name="connsiteY1" fmla="*/ 1312109 h 1358407"/>
                  <a:gd name="connsiteX2" fmla="*/ 0 w 1434614"/>
                  <a:gd name="connsiteY2" fmla="*/ 717307 h 1358407"/>
                  <a:gd name="connsiteX3" fmla="*/ 717307 w 1434614"/>
                  <a:gd name="connsiteY3" fmla="*/ 0 h 1358407"/>
                  <a:gd name="connsiteX4" fmla="*/ 1434614 w 1434614"/>
                  <a:gd name="connsiteY4" fmla="*/ 717307 h 1358407"/>
                  <a:gd name="connsiteX5" fmla="*/ 1118360 w 1434614"/>
                  <a:gd name="connsiteY5" fmla="*/ 1312109 h 1358407"/>
                  <a:gd name="connsiteX6" fmla="*/ 1033063 w 1434614"/>
                  <a:gd name="connsiteY6" fmla="*/ 1358407 h 1358407"/>
                  <a:gd name="connsiteX0" fmla="*/ 387999 w 1434614"/>
                  <a:gd name="connsiteY0" fmla="*/ 1351051 h 1351051"/>
                  <a:gd name="connsiteX1" fmla="*/ 316254 w 1434614"/>
                  <a:gd name="connsiteY1" fmla="*/ 1312109 h 1351051"/>
                  <a:gd name="connsiteX2" fmla="*/ 0 w 1434614"/>
                  <a:gd name="connsiteY2" fmla="*/ 717307 h 1351051"/>
                  <a:gd name="connsiteX3" fmla="*/ 717307 w 1434614"/>
                  <a:gd name="connsiteY3" fmla="*/ 0 h 1351051"/>
                  <a:gd name="connsiteX4" fmla="*/ 1434614 w 1434614"/>
                  <a:gd name="connsiteY4" fmla="*/ 717307 h 1351051"/>
                  <a:gd name="connsiteX5" fmla="*/ 1118360 w 1434614"/>
                  <a:gd name="connsiteY5" fmla="*/ 1312109 h 1351051"/>
                  <a:gd name="connsiteX0" fmla="*/ 316254 w 1434614"/>
                  <a:gd name="connsiteY0" fmla="*/ 1312109 h 1312109"/>
                  <a:gd name="connsiteX1" fmla="*/ 0 w 1434614"/>
                  <a:gd name="connsiteY1" fmla="*/ 717307 h 1312109"/>
                  <a:gd name="connsiteX2" fmla="*/ 717307 w 1434614"/>
                  <a:gd name="connsiteY2" fmla="*/ 0 h 1312109"/>
                  <a:gd name="connsiteX3" fmla="*/ 1434614 w 1434614"/>
                  <a:gd name="connsiteY3" fmla="*/ 717307 h 1312109"/>
                  <a:gd name="connsiteX4" fmla="*/ 1118360 w 1434614"/>
                  <a:gd name="connsiteY4" fmla="*/ 1312109 h 131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4614" h="1312109">
                    <a:moveTo>
                      <a:pt x="316254" y="1312109"/>
                    </a:moveTo>
                    <a:cubicBezTo>
                      <a:pt x="125449" y="1183204"/>
                      <a:pt x="0" y="964906"/>
                      <a:pt x="0" y="717307"/>
                    </a:cubicBezTo>
                    <a:cubicBezTo>
                      <a:pt x="0" y="321149"/>
                      <a:pt x="321149" y="0"/>
                      <a:pt x="717307" y="0"/>
                    </a:cubicBezTo>
                    <a:cubicBezTo>
                      <a:pt x="1113465" y="0"/>
                      <a:pt x="1434614" y="321149"/>
                      <a:pt x="1434614" y="717307"/>
                    </a:cubicBezTo>
                    <a:cubicBezTo>
                      <a:pt x="1434614" y="964906"/>
                      <a:pt x="1309165" y="1183204"/>
                      <a:pt x="1118360" y="1312109"/>
                    </a:cubicBezTo>
                  </a:path>
                </a:pathLst>
              </a:custGeom>
              <a:noFill/>
              <a:ln w="57150" cap="rnd">
                <a:solidFill>
                  <a:srgbClr val="0F22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7" name="竖排文字占位符 6">
            <a:extLst>
              <a:ext uri="{FF2B5EF4-FFF2-40B4-BE49-F238E27FC236}">
                <a16:creationId xmlns:a16="http://schemas.microsoft.com/office/drawing/2014/main" id="{0D903169-8B9E-473B-9CDC-D616343499FC}"/>
              </a:ext>
            </a:extLst>
          </p:cNvPr>
          <p:cNvSpPr>
            <a:spLocks noGrp="1"/>
          </p:cNvSpPr>
          <p:nvPr>
            <p:ph type="body" orient="vert" sz="quarter" idx="10"/>
          </p:nvPr>
        </p:nvSpPr>
        <p:spPr/>
        <p:txBody>
          <a:bodyPr/>
          <a:lstStyle/>
          <a:p>
            <a:r>
              <a:rPr lang="zh-CN" altLang="en-US" dirty="0"/>
              <a:t>小组分工</a:t>
            </a:r>
          </a:p>
        </p:txBody>
      </p:sp>
      <p:sp>
        <p:nvSpPr>
          <p:cNvPr id="9" name="竖排文字占位符 8">
            <a:extLst>
              <a:ext uri="{FF2B5EF4-FFF2-40B4-BE49-F238E27FC236}">
                <a16:creationId xmlns:a16="http://schemas.microsoft.com/office/drawing/2014/main" id="{3DFA6C31-BF71-40AF-A2CC-F1064402BC6B}"/>
              </a:ext>
            </a:extLst>
          </p:cNvPr>
          <p:cNvSpPr>
            <a:spLocks noGrp="1"/>
          </p:cNvSpPr>
          <p:nvPr>
            <p:ph type="body" orient="vert" sz="quarter" idx="11"/>
          </p:nvPr>
        </p:nvSpPr>
        <p:spPr/>
        <p:txBody>
          <a:bodyPr/>
          <a:lstStyle/>
          <a:p>
            <a:r>
              <a:rPr lang="zh-CN" altLang="en-US" dirty="0"/>
              <a:t>项目介绍</a:t>
            </a:r>
          </a:p>
        </p:txBody>
      </p:sp>
      <p:sp>
        <p:nvSpPr>
          <p:cNvPr id="10" name="竖排文字占位符 9">
            <a:extLst>
              <a:ext uri="{FF2B5EF4-FFF2-40B4-BE49-F238E27FC236}">
                <a16:creationId xmlns:a16="http://schemas.microsoft.com/office/drawing/2014/main" id="{3C325230-26EC-4CC1-9FCB-EC52EB040C0A}"/>
              </a:ext>
            </a:extLst>
          </p:cNvPr>
          <p:cNvSpPr>
            <a:spLocks noGrp="1"/>
          </p:cNvSpPr>
          <p:nvPr>
            <p:ph type="body" orient="vert" sz="quarter" idx="12"/>
          </p:nvPr>
        </p:nvSpPr>
        <p:spPr/>
        <p:txBody>
          <a:bodyPr/>
          <a:lstStyle/>
          <a:p>
            <a:r>
              <a:rPr lang="zh-CN" altLang="en-US" dirty="0"/>
              <a:t>完成的进度</a:t>
            </a:r>
          </a:p>
        </p:txBody>
      </p:sp>
      <p:sp>
        <p:nvSpPr>
          <p:cNvPr id="11" name="竖排文字占位符 10">
            <a:extLst>
              <a:ext uri="{FF2B5EF4-FFF2-40B4-BE49-F238E27FC236}">
                <a16:creationId xmlns:a16="http://schemas.microsoft.com/office/drawing/2014/main" id="{92774803-C06F-490E-8B3B-D7635D42A2F1}"/>
              </a:ext>
            </a:extLst>
          </p:cNvPr>
          <p:cNvSpPr>
            <a:spLocks noGrp="1"/>
          </p:cNvSpPr>
          <p:nvPr>
            <p:ph type="body" orient="vert" sz="quarter" idx="13"/>
          </p:nvPr>
        </p:nvSpPr>
        <p:spPr/>
        <p:txBody>
          <a:bodyPr/>
          <a:lstStyle/>
          <a:p>
            <a:r>
              <a:rPr lang="zh-CN" altLang="en-US" dirty="0"/>
              <a:t>未来展望</a:t>
            </a:r>
          </a:p>
        </p:txBody>
      </p:sp>
      <p:sp>
        <p:nvSpPr>
          <p:cNvPr id="12" name="竖排文字占位符 11">
            <a:extLst>
              <a:ext uri="{FF2B5EF4-FFF2-40B4-BE49-F238E27FC236}">
                <a16:creationId xmlns:a16="http://schemas.microsoft.com/office/drawing/2014/main" id="{B13ED135-E928-4B70-9C89-99B8B6E16AB7}"/>
              </a:ext>
            </a:extLst>
          </p:cNvPr>
          <p:cNvSpPr>
            <a:spLocks noGrp="1"/>
          </p:cNvSpPr>
          <p:nvPr>
            <p:ph type="body" orient="vert" sz="quarter" idx="14"/>
          </p:nvPr>
        </p:nvSpPr>
        <p:spPr/>
        <p:txBody>
          <a:bodyPr/>
          <a:lstStyle/>
          <a:p>
            <a:r>
              <a:rPr lang="zh-CN" altLang="en-US" dirty="0"/>
              <a:t>具体实现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E7C7EC3-70C0-4DCC-A1F2-EA6D297BEB45}"/>
              </a:ext>
            </a:extLst>
          </p:cNvPr>
          <p:cNvGrpSpPr/>
          <p:nvPr/>
        </p:nvGrpSpPr>
        <p:grpSpPr>
          <a:xfrm>
            <a:off x="1258253" y="1126151"/>
            <a:ext cx="1088490" cy="1085596"/>
            <a:chOff x="224320" y="94968"/>
            <a:chExt cx="3156356" cy="3147962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B9055BB5-F4FA-4F57-ABC7-E39D712E1251}"/>
                </a:ext>
              </a:extLst>
            </p:cNvPr>
            <p:cNvSpPr/>
            <p:nvPr/>
          </p:nvSpPr>
          <p:spPr>
            <a:xfrm>
              <a:off x="224320" y="94968"/>
              <a:ext cx="3147962" cy="31479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48E7EC16-94D5-4CF1-900D-B7412C239158}"/>
                </a:ext>
              </a:extLst>
            </p:cNvPr>
            <p:cNvGrpSpPr/>
            <p:nvPr/>
          </p:nvGrpSpPr>
          <p:grpSpPr>
            <a:xfrm>
              <a:off x="232714" y="94968"/>
              <a:ext cx="3147962" cy="3147962"/>
              <a:chOff x="1086695" y="566982"/>
              <a:chExt cx="1440000" cy="1440000"/>
            </a:xfrm>
          </p:grpSpPr>
          <p:pic>
            <p:nvPicPr>
              <p:cNvPr id="40" name="图片 39" descr="图片包含 游戏机, 房间&#10;&#10;描述已自动生成">
                <a:extLst>
                  <a:ext uri="{FF2B5EF4-FFF2-40B4-BE49-F238E27FC236}">
                    <a16:creationId xmlns:a16="http://schemas.microsoft.com/office/drawing/2014/main" id="{5873B9D6-4DB1-405E-8607-C5F69D529D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6667" l="6667" r="95385">
                            <a14:foregroundMark x1="12821" y1="69744" x2="26923" y2="63077"/>
                            <a14:foregroundMark x1="26923" y1="63077" x2="46667" y2="64103"/>
                            <a14:foregroundMark x1="90513" y1="65897" x2="81538" y2="68974"/>
                            <a14:foregroundMark x1="79744" y1="81026" x2="75128" y2="81282"/>
                            <a14:foregroundMark x1="59231" y1="92051" x2="47949" y2="91538"/>
                            <a14:foregroundMark x1="21795" y1="84103" x2="35641" y2="76410"/>
                            <a14:foregroundMark x1="35641" y1="76410" x2="46667" y2="74359"/>
                            <a14:foregroundMark x1="46410" y1="89744" x2="61538" y2="88462"/>
                            <a14:foregroundMark x1="61538" y1="88462" x2="61538" y2="88718"/>
                            <a14:foregroundMark x1="52308" y1="75128" x2="57692" y2="76667"/>
                            <a14:foregroundMark x1="66410" y1="80513" x2="70000" y2="80513"/>
                            <a14:foregroundMark x1="58205" y1="75897" x2="61282" y2="77436"/>
                            <a14:foregroundMark x1="83590" y1="80513" x2="85641" y2="80513"/>
                            <a14:foregroundMark x1="95385" y1="63077" x2="92564" y2="66410"/>
                            <a14:foregroundMark x1="76410" y1="70000" x2="71026" y2="70000"/>
                            <a14:foregroundMark x1="46667" y1="86410" x2="36154" y2="93846"/>
                            <a14:foregroundMark x1="48718" y1="96667" x2="48974" y2="96667"/>
                            <a14:foregroundMark x1="6667" y1="70000" x2="6923" y2="70000"/>
                            <a14:backgroundMark x1="10513" y1="21795" x2="87179" y2="45897"/>
                            <a14:backgroundMark x1="87179" y1="45897" x2="96410" y2="46667"/>
                            <a14:backgroundMark x1="12821" y1="49231" x2="61538" y2="55641"/>
                            <a14:backgroundMark x1="61538" y1="55641" x2="78974" y2="54615"/>
                            <a14:backgroundMark x1="78974" y1="54615" x2="85385" y2="40513"/>
                            <a14:backgroundMark x1="85385" y1="40513" x2="76923" y2="26154"/>
                            <a14:backgroundMark x1="76923" y1="26154" x2="73077" y2="23590"/>
                            <a14:backgroundMark x1="47692" y1="30513" x2="24359" y2="42564"/>
                            <a14:backgroundMark x1="7692" y1="32564" x2="78718" y2="51026"/>
                            <a14:backgroundMark x1="78718" y1="51026" x2="80513" y2="51026"/>
                            <a14:backgroundMark x1="15385" y1="18718" x2="37436" y2="16410"/>
                            <a14:backgroundMark x1="37436" y1="16410" x2="83077" y2="22308"/>
                            <a14:backgroundMark x1="83077" y1="22308" x2="94872" y2="35897"/>
                            <a14:backgroundMark x1="94872" y1="35897" x2="95385" y2="4512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086695" y="566982"/>
                <a:ext cx="1440000" cy="1440000"/>
              </a:xfrm>
              <a:prstGeom prst="rect">
                <a:avLst/>
              </a:prstGeom>
            </p:spPr>
          </p:pic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F9A69130-34EB-4694-B43E-27CAF5F0952F}"/>
                  </a:ext>
                </a:extLst>
              </p:cNvPr>
              <p:cNvSpPr/>
              <p:nvPr/>
            </p:nvSpPr>
            <p:spPr>
              <a:xfrm>
                <a:off x="1086695" y="566982"/>
                <a:ext cx="1434614" cy="1312109"/>
              </a:xfrm>
              <a:custGeom>
                <a:avLst/>
                <a:gdLst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1033063 w 1434614"/>
                  <a:gd name="connsiteY4" fmla="*/ 1258643 h 1358407"/>
                  <a:gd name="connsiteX5" fmla="*/ 387999 w 1434614"/>
                  <a:gd name="connsiteY5" fmla="*/ 1258643 h 1358407"/>
                  <a:gd name="connsiteX6" fmla="*/ 387999 w 1434614"/>
                  <a:gd name="connsiteY6" fmla="*/ 1351051 h 1358407"/>
                  <a:gd name="connsiteX7" fmla="*/ 316254 w 1434614"/>
                  <a:gd name="connsiteY7" fmla="*/ 1312109 h 1358407"/>
                  <a:gd name="connsiteX8" fmla="*/ 0 w 1434614"/>
                  <a:gd name="connsiteY8" fmla="*/ 717307 h 1358407"/>
                  <a:gd name="connsiteX9" fmla="*/ 717307 w 1434614"/>
                  <a:gd name="connsiteY9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387999 w 1434614"/>
                  <a:gd name="connsiteY4" fmla="*/ 1258643 h 1358407"/>
                  <a:gd name="connsiteX5" fmla="*/ 387999 w 1434614"/>
                  <a:gd name="connsiteY5" fmla="*/ 1351051 h 1358407"/>
                  <a:gd name="connsiteX6" fmla="*/ 316254 w 1434614"/>
                  <a:gd name="connsiteY6" fmla="*/ 1312109 h 1358407"/>
                  <a:gd name="connsiteX7" fmla="*/ 0 w 1434614"/>
                  <a:gd name="connsiteY7" fmla="*/ 717307 h 1358407"/>
                  <a:gd name="connsiteX8" fmla="*/ 717307 w 1434614"/>
                  <a:gd name="connsiteY8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387999 w 1434614"/>
                  <a:gd name="connsiteY4" fmla="*/ 1351051 h 1358407"/>
                  <a:gd name="connsiteX5" fmla="*/ 316254 w 1434614"/>
                  <a:gd name="connsiteY5" fmla="*/ 1312109 h 1358407"/>
                  <a:gd name="connsiteX6" fmla="*/ 0 w 1434614"/>
                  <a:gd name="connsiteY6" fmla="*/ 717307 h 1358407"/>
                  <a:gd name="connsiteX7" fmla="*/ 717307 w 1434614"/>
                  <a:gd name="connsiteY7" fmla="*/ 0 h 1358407"/>
                  <a:gd name="connsiteX0" fmla="*/ 717307 w 1434614"/>
                  <a:gd name="connsiteY0" fmla="*/ 0 h 1358407"/>
                  <a:gd name="connsiteX1" fmla="*/ 1434614 w 1434614"/>
                  <a:gd name="connsiteY1" fmla="*/ 717307 h 1358407"/>
                  <a:gd name="connsiteX2" fmla="*/ 1118360 w 1434614"/>
                  <a:gd name="connsiteY2" fmla="*/ 1312109 h 1358407"/>
                  <a:gd name="connsiteX3" fmla="*/ 1033063 w 1434614"/>
                  <a:gd name="connsiteY3" fmla="*/ 1358407 h 1358407"/>
                  <a:gd name="connsiteX4" fmla="*/ 708573 w 1434614"/>
                  <a:gd name="connsiteY4" fmla="*/ 1351240 h 1358407"/>
                  <a:gd name="connsiteX5" fmla="*/ 387999 w 1434614"/>
                  <a:gd name="connsiteY5" fmla="*/ 1351051 h 1358407"/>
                  <a:gd name="connsiteX6" fmla="*/ 316254 w 1434614"/>
                  <a:gd name="connsiteY6" fmla="*/ 1312109 h 1358407"/>
                  <a:gd name="connsiteX7" fmla="*/ 0 w 1434614"/>
                  <a:gd name="connsiteY7" fmla="*/ 717307 h 1358407"/>
                  <a:gd name="connsiteX8" fmla="*/ 717307 w 1434614"/>
                  <a:gd name="connsiteY8" fmla="*/ 0 h 1358407"/>
                  <a:gd name="connsiteX0" fmla="*/ 708573 w 1434614"/>
                  <a:gd name="connsiteY0" fmla="*/ 1351240 h 1442680"/>
                  <a:gd name="connsiteX1" fmla="*/ 387999 w 1434614"/>
                  <a:gd name="connsiteY1" fmla="*/ 1351051 h 1442680"/>
                  <a:gd name="connsiteX2" fmla="*/ 316254 w 1434614"/>
                  <a:gd name="connsiteY2" fmla="*/ 1312109 h 1442680"/>
                  <a:gd name="connsiteX3" fmla="*/ 0 w 1434614"/>
                  <a:gd name="connsiteY3" fmla="*/ 717307 h 1442680"/>
                  <a:gd name="connsiteX4" fmla="*/ 717307 w 1434614"/>
                  <a:gd name="connsiteY4" fmla="*/ 0 h 1442680"/>
                  <a:gd name="connsiteX5" fmla="*/ 1434614 w 1434614"/>
                  <a:gd name="connsiteY5" fmla="*/ 717307 h 1442680"/>
                  <a:gd name="connsiteX6" fmla="*/ 1118360 w 1434614"/>
                  <a:gd name="connsiteY6" fmla="*/ 1312109 h 1442680"/>
                  <a:gd name="connsiteX7" fmla="*/ 1033063 w 1434614"/>
                  <a:gd name="connsiteY7" fmla="*/ 1358407 h 1442680"/>
                  <a:gd name="connsiteX8" fmla="*/ 800013 w 1434614"/>
                  <a:gd name="connsiteY8" fmla="*/ 1442680 h 1442680"/>
                  <a:gd name="connsiteX0" fmla="*/ 708573 w 1434614"/>
                  <a:gd name="connsiteY0" fmla="*/ 1351240 h 1358407"/>
                  <a:gd name="connsiteX1" fmla="*/ 387999 w 1434614"/>
                  <a:gd name="connsiteY1" fmla="*/ 1351051 h 1358407"/>
                  <a:gd name="connsiteX2" fmla="*/ 316254 w 1434614"/>
                  <a:gd name="connsiteY2" fmla="*/ 1312109 h 1358407"/>
                  <a:gd name="connsiteX3" fmla="*/ 0 w 1434614"/>
                  <a:gd name="connsiteY3" fmla="*/ 717307 h 1358407"/>
                  <a:gd name="connsiteX4" fmla="*/ 717307 w 1434614"/>
                  <a:gd name="connsiteY4" fmla="*/ 0 h 1358407"/>
                  <a:gd name="connsiteX5" fmla="*/ 1434614 w 1434614"/>
                  <a:gd name="connsiteY5" fmla="*/ 717307 h 1358407"/>
                  <a:gd name="connsiteX6" fmla="*/ 1118360 w 1434614"/>
                  <a:gd name="connsiteY6" fmla="*/ 1312109 h 1358407"/>
                  <a:gd name="connsiteX7" fmla="*/ 1033063 w 1434614"/>
                  <a:gd name="connsiteY7" fmla="*/ 1358407 h 1358407"/>
                  <a:gd name="connsiteX0" fmla="*/ 387999 w 1434614"/>
                  <a:gd name="connsiteY0" fmla="*/ 1351051 h 1358407"/>
                  <a:gd name="connsiteX1" fmla="*/ 316254 w 1434614"/>
                  <a:gd name="connsiteY1" fmla="*/ 1312109 h 1358407"/>
                  <a:gd name="connsiteX2" fmla="*/ 0 w 1434614"/>
                  <a:gd name="connsiteY2" fmla="*/ 717307 h 1358407"/>
                  <a:gd name="connsiteX3" fmla="*/ 717307 w 1434614"/>
                  <a:gd name="connsiteY3" fmla="*/ 0 h 1358407"/>
                  <a:gd name="connsiteX4" fmla="*/ 1434614 w 1434614"/>
                  <a:gd name="connsiteY4" fmla="*/ 717307 h 1358407"/>
                  <a:gd name="connsiteX5" fmla="*/ 1118360 w 1434614"/>
                  <a:gd name="connsiteY5" fmla="*/ 1312109 h 1358407"/>
                  <a:gd name="connsiteX6" fmla="*/ 1033063 w 1434614"/>
                  <a:gd name="connsiteY6" fmla="*/ 1358407 h 1358407"/>
                  <a:gd name="connsiteX0" fmla="*/ 387999 w 1434614"/>
                  <a:gd name="connsiteY0" fmla="*/ 1351051 h 1351051"/>
                  <a:gd name="connsiteX1" fmla="*/ 316254 w 1434614"/>
                  <a:gd name="connsiteY1" fmla="*/ 1312109 h 1351051"/>
                  <a:gd name="connsiteX2" fmla="*/ 0 w 1434614"/>
                  <a:gd name="connsiteY2" fmla="*/ 717307 h 1351051"/>
                  <a:gd name="connsiteX3" fmla="*/ 717307 w 1434614"/>
                  <a:gd name="connsiteY3" fmla="*/ 0 h 1351051"/>
                  <a:gd name="connsiteX4" fmla="*/ 1434614 w 1434614"/>
                  <a:gd name="connsiteY4" fmla="*/ 717307 h 1351051"/>
                  <a:gd name="connsiteX5" fmla="*/ 1118360 w 1434614"/>
                  <a:gd name="connsiteY5" fmla="*/ 1312109 h 1351051"/>
                  <a:gd name="connsiteX0" fmla="*/ 316254 w 1434614"/>
                  <a:gd name="connsiteY0" fmla="*/ 1312109 h 1312109"/>
                  <a:gd name="connsiteX1" fmla="*/ 0 w 1434614"/>
                  <a:gd name="connsiteY1" fmla="*/ 717307 h 1312109"/>
                  <a:gd name="connsiteX2" fmla="*/ 717307 w 1434614"/>
                  <a:gd name="connsiteY2" fmla="*/ 0 h 1312109"/>
                  <a:gd name="connsiteX3" fmla="*/ 1434614 w 1434614"/>
                  <a:gd name="connsiteY3" fmla="*/ 717307 h 1312109"/>
                  <a:gd name="connsiteX4" fmla="*/ 1118360 w 1434614"/>
                  <a:gd name="connsiteY4" fmla="*/ 1312109 h 131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34614" h="1312109">
                    <a:moveTo>
                      <a:pt x="316254" y="1312109"/>
                    </a:moveTo>
                    <a:cubicBezTo>
                      <a:pt x="125449" y="1183204"/>
                      <a:pt x="0" y="964906"/>
                      <a:pt x="0" y="717307"/>
                    </a:cubicBezTo>
                    <a:cubicBezTo>
                      <a:pt x="0" y="321149"/>
                      <a:pt x="321149" y="0"/>
                      <a:pt x="717307" y="0"/>
                    </a:cubicBezTo>
                    <a:cubicBezTo>
                      <a:pt x="1113465" y="0"/>
                      <a:pt x="1434614" y="321149"/>
                      <a:pt x="1434614" y="717307"/>
                    </a:cubicBezTo>
                    <a:cubicBezTo>
                      <a:pt x="1434614" y="964906"/>
                      <a:pt x="1309165" y="1183204"/>
                      <a:pt x="1118360" y="1312109"/>
                    </a:cubicBezTo>
                  </a:path>
                </a:pathLst>
              </a:custGeom>
              <a:noFill/>
              <a:ln w="57150" cap="rnd">
                <a:solidFill>
                  <a:srgbClr val="0F228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7CC4721A-C97B-46E9-A788-16FA8B1BCAEB}"/>
              </a:ext>
            </a:extLst>
          </p:cNvPr>
          <p:cNvSpPr txBox="1"/>
          <p:nvPr/>
        </p:nvSpPr>
        <p:spPr>
          <a:xfrm>
            <a:off x="1445735" y="1327034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01A0C7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壹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1C18F0C8-E1D1-4882-91C4-EA7A4214C033}"/>
              </a:ext>
            </a:extLst>
          </p:cNvPr>
          <p:cNvSpPr txBox="1"/>
          <p:nvPr/>
        </p:nvSpPr>
        <p:spPr>
          <a:xfrm>
            <a:off x="5597541" y="1327034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01A0C7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叁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3E2CC80-37BE-48E0-B3C8-221E3D04B45A}"/>
              </a:ext>
            </a:extLst>
          </p:cNvPr>
          <p:cNvSpPr txBox="1"/>
          <p:nvPr/>
        </p:nvSpPr>
        <p:spPr>
          <a:xfrm>
            <a:off x="9766889" y="1327034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01A0C7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伍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13F60392-CE07-4626-B5F5-162C4D441F8E}"/>
              </a:ext>
            </a:extLst>
          </p:cNvPr>
          <p:cNvSpPr txBox="1"/>
          <p:nvPr/>
        </p:nvSpPr>
        <p:spPr>
          <a:xfrm>
            <a:off x="3513682" y="1327034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01A0C7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贰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CD9EAFBE-CF37-4673-B839-C541FA641B47}"/>
              </a:ext>
            </a:extLst>
          </p:cNvPr>
          <p:cNvSpPr txBox="1"/>
          <p:nvPr/>
        </p:nvSpPr>
        <p:spPr>
          <a:xfrm>
            <a:off x="7681010" y="1327034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01A0C7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肆</a:t>
            </a:r>
          </a:p>
        </p:txBody>
      </p:sp>
    </p:spTree>
    <p:extLst>
      <p:ext uri="{BB962C8B-B14F-4D97-AF65-F5344CB8AC3E}">
        <p14:creationId xmlns:p14="http://schemas.microsoft.com/office/powerpoint/2010/main" val="3612816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35D431B5-3F04-41CD-82E7-70557AD21272}"/>
              </a:ext>
            </a:extLst>
          </p:cNvPr>
          <p:cNvGrpSpPr/>
          <p:nvPr/>
        </p:nvGrpSpPr>
        <p:grpSpPr>
          <a:xfrm>
            <a:off x="-3" y="2681273"/>
            <a:ext cx="1997077" cy="576000"/>
            <a:chOff x="-2" y="2681273"/>
            <a:chExt cx="1980000" cy="576000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CE45173-65D9-490F-AB40-D5088CEB2561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28D794F-60E9-440C-8FA6-57186576EE50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F3F16DF7-FACC-467A-B486-0BC59A91BE96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B717B791-5279-4A3A-AE2F-13D255641F64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72AD4307-094B-4223-85C8-67130CB086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A1F7760A-78E2-4034-8FB3-8F15659CDE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6EF98570-9395-4217-9E5E-BAAA26381A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1F07550D-64E3-461E-AD52-5DB432C9EED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95AF6AA8-F184-402A-B657-6074297C6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2885" y="388159"/>
            <a:ext cx="6961632" cy="584775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其他需求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7280F81D-DCCC-4B66-AABC-F84200CC767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63702" y="972934"/>
            <a:ext cx="9459998" cy="1285515"/>
          </a:xfrm>
        </p:spPr>
        <p:txBody>
          <a:bodyPr/>
          <a:lstStyle/>
          <a:p>
            <a:r>
              <a:rPr lang="en-US" altLang="zh-CN" dirty="0"/>
              <a:t>OTHER REQUIREMENTS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sp>
        <p:nvSpPr>
          <p:cNvPr id="35" name="iconfont-1187-868386">
            <a:extLst>
              <a:ext uri="{FF2B5EF4-FFF2-40B4-BE49-F238E27FC236}">
                <a16:creationId xmlns:a16="http://schemas.microsoft.com/office/drawing/2014/main" id="{87494DD7-0D01-4D8C-B35A-0FBF2D7B4042}"/>
              </a:ext>
            </a:extLst>
          </p:cNvPr>
          <p:cNvSpPr>
            <a:spLocks noChangeAspect="1"/>
          </p:cNvSpPr>
          <p:nvPr/>
        </p:nvSpPr>
        <p:spPr bwMode="auto">
          <a:xfrm>
            <a:off x="2801298" y="5393588"/>
            <a:ext cx="293722" cy="250233"/>
          </a:xfrm>
          <a:custGeom>
            <a:avLst/>
            <a:gdLst>
              <a:gd name="T0" fmla="*/ 12330 w 12804"/>
              <a:gd name="T1" fmla="*/ 2371 h 10907"/>
              <a:gd name="T2" fmla="*/ 11382 w 12804"/>
              <a:gd name="T3" fmla="*/ 2371 h 10907"/>
              <a:gd name="T4" fmla="*/ 11382 w 12804"/>
              <a:gd name="T5" fmla="*/ 3319 h 10907"/>
              <a:gd name="T6" fmla="*/ 10907 w 12804"/>
              <a:gd name="T7" fmla="*/ 3793 h 10907"/>
              <a:gd name="T8" fmla="*/ 10433 w 12804"/>
              <a:gd name="T9" fmla="*/ 3319 h 10907"/>
              <a:gd name="T10" fmla="*/ 10433 w 12804"/>
              <a:gd name="T11" fmla="*/ 2371 h 10907"/>
              <a:gd name="T12" fmla="*/ 9485 w 12804"/>
              <a:gd name="T13" fmla="*/ 2371 h 10907"/>
              <a:gd name="T14" fmla="*/ 9010 w 12804"/>
              <a:gd name="T15" fmla="*/ 1897 h 10907"/>
              <a:gd name="T16" fmla="*/ 9485 w 12804"/>
              <a:gd name="T17" fmla="*/ 1422 h 10907"/>
              <a:gd name="T18" fmla="*/ 10433 w 12804"/>
              <a:gd name="T19" fmla="*/ 1422 h 10907"/>
              <a:gd name="T20" fmla="*/ 10433 w 12804"/>
              <a:gd name="T21" fmla="*/ 474 h 10907"/>
              <a:gd name="T22" fmla="*/ 10907 w 12804"/>
              <a:gd name="T23" fmla="*/ 0 h 10907"/>
              <a:gd name="T24" fmla="*/ 11382 w 12804"/>
              <a:gd name="T25" fmla="*/ 474 h 10907"/>
              <a:gd name="T26" fmla="*/ 11382 w 12804"/>
              <a:gd name="T27" fmla="*/ 1422 h 10907"/>
              <a:gd name="T28" fmla="*/ 12330 w 12804"/>
              <a:gd name="T29" fmla="*/ 1422 h 10907"/>
              <a:gd name="T30" fmla="*/ 12804 w 12804"/>
              <a:gd name="T31" fmla="*/ 1897 h 10907"/>
              <a:gd name="T32" fmla="*/ 12330 w 12804"/>
              <a:gd name="T33" fmla="*/ 2371 h 10907"/>
              <a:gd name="T34" fmla="*/ 9485 w 12804"/>
              <a:gd name="T35" fmla="*/ 4031 h 10907"/>
              <a:gd name="T36" fmla="*/ 8773 w 12804"/>
              <a:gd name="T37" fmla="*/ 4742 h 10907"/>
              <a:gd name="T38" fmla="*/ 8062 w 12804"/>
              <a:gd name="T39" fmla="*/ 4031 h 10907"/>
              <a:gd name="T40" fmla="*/ 8773 w 12804"/>
              <a:gd name="T41" fmla="*/ 3319 h 10907"/>
              <a:gd name="T42" fmla="*/ 9485 w 12804"/>
              <a:gd name="T43" fmla="*/ 4031 h 10907"/>
              <a:gd name="T44" fmla="*/ 7588 w 12804"/>
              <a:gd name="T45" fmla="*/ 2371 h 10907"/>
              <a:gd name="T46" fmla="*/ 948 w 12804"/>
              <a:gd name="T47" fmla="*/ 2371 h 10907"/>
              <a:gd name="T48" fmla="*/ 948 w 12804"/>
              <a:gd name="T49" fmla="*/ 8980 h 10907"/>
              <a:gd name="T50" fmla="*/ 3764 w 12804"/>
              <a:gd name="T51" fmla="*/ 4327 h 10907"/>
              <a:gd name="T52" fmla="*/ 6868 w 12804"/>
              <a:gd name="T53" fmla="*/ 9010 h 10907"/>
              <a:gd name="T54" fmla="*/ 8454 w 12804"/>
              <a:gd name="T55" fmla="*/ 6639 h 10907"/>
              <a:gd name="T56" fmla="*/ 9959 w 12804"/>
              <a:gd name="T57" fmla="*/ 8980 h 10907"/>
              <a:gd name="T58" fmla="*/ 10433 w 12804"/>
              <a:gd name="T59" fmla="*/ 8980 h 10907"/>
              <a:gd name="T60" fmla="*/ 10433 w 12804"/>
              <a:gd name="T61" fmla="*/ 6165 h 10907"/>
              <a:gd name="T62" fmla="*/ 10907 w 12804"/>
              <a:gd name="T63" fmla="*/ 5690 h 10907"/>
              <a:gd name="T64" fmla="*/ 11382 w 12804"/>
              <a:gd name="T65" fmla="*/ 6165 h 10907"/>
              <a:gd name="T66" fmla="*/ 11382 w 12804"/>
              <a:gd name="T67" fmla="*/ 9959 h 10907"/>
              <a:gd name="T68" fmla="*/ 10433 w 12804"/>
              <a:gd name="T69" fmla="*/ 10907 h 10907"/>
              <a:gd name="T70" fmla="*/ 948 w 12804"/>
              <a:gd name="T71" fmla="*/ 10907 h 10907"/>
              <a:gd name="T72" fmla="*/ 0 w 12804"/>
              <a:gd name="T73" fmla="*/ 9959 h 10907"/>
              <a:gd name="T74" fmla="*/ 0 w 12804"/>
              <a:gd name="T75" fmla="*/ 2371 h 10907"/>
              <a:gd name="T76" fmla="*/ 948 w 12804"/>
              <a:gd name="T77" fmla="*/ 1422 h 10907"/>
              <a:gd name="T78" fmla="*/ 7588 w 12804"/>
              <a:gd name="T79" fmla="*/ 1422 h 10907"/>
              <a:gd name="T80" fmla="*/ 8062 w 12804"/>
              <a:gd name="T81" fmla="*/ 1897 h 10907"/>
              <a:gd name="T82" fmla="*/ 7588 w 12804"/>
              <a:gd name="T83" fmla="*/ 2371 h 10907"/>
              <a:gd name="T84" fmla="*/ 7588 w 12804"/>
              <a:gd name="T85" fmla="*/ 2371 h 109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804" h="10907">
                <a:moveTo>
                  <a:pt x="12330" y="2371"/>
                </a:moveTo>
                <a:lnTo>
                  <a:pt x="11382" y="2371"/>
                </a:lnTo>
                <a:lnTo>
                  <a:pt x="11382" y="3319"/>
                </a:lnTo>
                <a:cubicBezTo>
                  <a:pt x="11382" y="3581"/>
                  <a:pt x="11169" y="3793"/>
                  <a:pt x="10907" y="3793"/>
                </a:cubicBezTo>
                <a:cubicBezTo>
                  <a:pt x="10646" y="3793"/>
                  <a:pt x="10433" y="3581"/>
                  <a:pt x="10433" y="3319"/>
                </a:cubicBezTo>
                <a:lnTo>
                  <a:pt x="10433" y="2371"/>
                </a:lnTo>
                <a:lnTo>
                  <a:pt x="9485" y="2371"/>
                </a:lnTo>
                <a:cubicBezTo>
                  <a:pt x="9223" y="2371"/>
                  <a:pt x="9010" y="2158"/>
                  <a:pt x="9010" y="1897"/>
                </a:cubicBezTo>
                <a:cubicBezTo>
                  <a:pt x="9010" y="1635"/>
                  <a:pt x="9223" y="1422"/>
                  <a:pt x="9485" y="1422"/>
                </a:cubicBezTo>
                <a:lnTo>
                  <a:pt x="10433" y="1422"/>
                </a:lnTo>
                <a:lnTo>
                  <a:pt x="10433" y="474"/>
                </a:lnTo>
                <a:cubicBezTo>
                  <a:pt x="10433" y="212"/>
                  <a:pt x="10646" y="0"/>
                  <a:pt x="10907" y="0"/>
                </a:cubicBezTo>
                <a:cubicBezTo>
                  <a:pt x="11169" y="0"/>
                  <a:pt x="11382" y="212"/>
                  <a:pt x="11382" y="474"/>
                </a:cubicBezTo>
                <a:lnTo>
                  <a:pt x="11382" y="1422"/>
                </a:lnTo>
                <a:lnTo>
                  <a:pt x="12330" y="1422"/>
                </a:lnTo>
                <a:cubicBezTo>
                  <a:pt x="12592" y="1422"/>
                  <a:pt x="12804" y="1635"/>
                  <a:pt x="12804" y="1897"/>
                </a:cubicBezTo>
                <a:cubicBezTo>
                  <a:pt x="12804" y="2158"/>
                  <a:pt x="12592" y="2371"/>
                  <a:pt x="12330" y="2371"/>
                </a:cubicBezTo>
                <a:close/>
                <a:moveTo>
                  <a:pt x="9485" y="4031"/>
                </a:moveTo>
                <a:cubicBezTo>
                  <a:pt x="9485" y="4423"/>
                  <a:pt x="9166" y="4742"/>
                  <a:pt x="8773" y="4742"/>
                </a:cubicBezTo>
                <a:cubicBezTo>
                  <a:pt x="8381" y="4742"/>
                  <a:pt x="8062" y="4423"/>
                  <a:pt x="8062" y="4031"/>
                </a:cubicBezTo>
                <a:cubicBezTo>
                  <a:pt x="8062" y="3638"/>
                  <a:pt x="8381" y="3319"/>
                  <a:pt x="8773" y="3319"/>
                </a:cubicBezTo>
                <a:cubicBezTo>
                  <a:pt x="9166" y="3319"/>
                  <a:pt x="9485" y="3638"/>
                  <a:pt x="9485" y="4031"/>
                </a:cubicBezTo>
                <a:close/>
                <a:moveTo>
                  <a:pt x="7588" y="2371"/>
                </a:moveTo>
                <a:lnTo>
                  <a:pt x="948" y="2371"/>
                </a:lnTo>
                <a:lnTo>
                  <a:pt x="948" y="8980"/>
                </a:lnTo>
                <a:cubicBezTo>
                  <a:pt x="949" y="8977"/>
                  <a:pt x="1987" y="4327"/>
                  <a:pt x="3764" y="4327"/>
                </a:cubicBezTo>
                <a:cubicBezTo>
                  <a:pt x="4935" y="4327"/>
                  <a:pt x="6126" y="7923"/>
                  <a:pt x="6868" y="9010"/>
                </a:cubicBezTo>
                <a:cubicBezTo>
                  <a:pt x="6868" y="9010"/>
                  <a:pt x="7450" y="6654"/>
                  <a:pt x="8454" y="6639"/>
                </a:cubicBezTo>
                <a:cubicBezTo>
                  <a:pt x="9447" y="6624"/>
                  <a:pt x="9959" y="8980"/>
                  <a:pt x="9959" y="8980"/>
                </a:cubicBezTo>
                <a:lnTo>
                  <a:pt x="10433" y="8980"/>
                </a:lnTo>
                <a:lnTo>
                  <a:pt x="10433" y="6165"/>
                </a:lnTo>
                <a:cubicBezTo>
                  <a:pt x="10433" y="5903"/>
                  <a:pt x="10646" y="5690"/>
                  <a:pt x="10907" y="5690"/>
                </a:cubicBezTo>
                <a:cubicBezTo>
                  <a:pt x="11169" y="5690"/>
                  <a:pt x="11382" y="5903"/>
                  <a:pt x="11382" y="6165"/>
                </a:cubicBezTo>
                <a:lnTo>
                  <a:pt x="11382" y="9959"/>
                </a:lnTo>
                <a:cubicBezTo>
                  <a:pt x="11382" y="10483"/>
                  <a:pt x="10957" y="10907"/>
                  <a:pt x="10433" y="10907"/>
                </a:cubicBezTo>
                <a:lnTo>
                  <a:pt x="948" y="10907"/>
                </a:lnTo>
                <a:cubicBezTo>
                  <a:pt x="424" y="10907"/>
                  <a:pt x="0" y="10483"/>
                  <a:pt x="0" y="9959"/>
                </a:cubicBezTo>
                <a:lnTo>
                  <a:pt x="0" y="2371"/>
                </a:lnTo>
                <a:cubicBezTo>
                  <a:pt x="0" y="1847"/>
                  <a:pt x="424" y="1422"/>
                  <a:pt x="948" y="1422"/>
                </a:cubicBezTo>
                <a:lnTo>
                  <a:pt x="7588" y="1422"/>
                </a:lnTo>
                <a:cubicBezTo>
                  <a:pt x="7850" y="1422"/>
                  <a:pt x="8062" y="1635"/>
                  <a:pt x="8062" y="1897"/>
                </a:cubicBezTo>
                <a:cubicBezTo>
                  <a:pt x="8062" y="2158"/>
                  <a:pt x="7850" y="2371"/>
                  <a:pt x="7588" y="2371"/>
                </a:cubicBezTo>
                <a:close/>
                <a:moveTo>
                  <a:pt x="7588" y="2371"/>
                </a:moveTo>
                <a:close/>
              </a:path>
            </a:pathLst>
          </a:custGeom>
          <a:solidFill>
            <a:srgbClr val="01A0C7"/>
          </a:solidFill>
          <a:ln>
            <a:noFill/>
          </a:ln>
        </p:spPr>
      </p:sp>
      <p:sp>
        <p:nvSpPr>
          <p:cNvPr id="37" name="logic-not-symbol_31303">
            <a:extLst>
              <a:ext uri="{FF2B5EF4-FFF2-40B4-BE49-F238E27FC236}">
                <a16:creationId xmlns:a16="http://schemas.microsoft.com/office/drawing/2014/main" id="{2A46EFF0-2BD5-4E21-90BE-FB277A6092EE}"/>
              </a:ext>
            </a:extLst>
          </p:cNvPr>
          <p:cNvSpPr>
            <a:spLocks noChangeAspect="1"/>
          </p:cNvSpPr>
          <p:nvPr/>
        </p:nvSpPr>
        <p:spPr bwMode="auto">
          <a:xfrm>
            <a:off x="3687506" y="5408717"/>
            <a:ext cx="293722" cy="219975"/>
          </a:xfrm>
          <a:custGeom>
            <a:avLst/>
            <a:gdLst>
              <a:gd name="connsiteX0" fmla="*/ 75921 w 607639"/>
              <a:gd name="connsiteY0" fmla="*/ 354017 h 455076"/>
              <a:gd name="connsiteX1" fmla="*/ 50644 w 607639"/>
              <a:gd name="connsiteY1" fmla="*/ 379260 h 455076"/>
              <a:gd name="connsiteX2" fmla="*/ 75921 w 607639"/>
              <a:gd name="connsiteY2" fmla="*/ 404502 h 455076"/>
              <a:gd name="connsiteX3" fmla="*/ 531629 w 607639"/>
              <a:gd name="connsiteY3" fmla="*/ 404502 h 455076"/>
              <a:gd name="connsiteX4" fmla="*/ 556995 w 607639"/>
              <a:gd name="connsiteY4" fmla="*/ 379260 h 455076"/>
              <a:gd name="connsiteX5" fmla="*/ 531629 w 607639"/>
              <a:gd name="connsiteY5" fmla="*/ 354017 h 455076"/>
              <a:gd name="connsiteX6" fmla="*/ 329142 w 607639"/>
              <a:gd name="connsiteY6" fmla="*/ 354017 h 455076"/>
              <a:gd name="connsiteX7" fmla="*/ 531597 w 607639"/>
              <a:gd name="connsiteY7" fmla="*/ 75924 h 455076"/>
              <a:gd name="connsiteX8" fmla="*/ 549485 w 607639"/>
              <a:gd name="connsiteY8" fmla="*/ 83320 h 455076"/>
              <a:gd name="connsiteX9" fmla="*/ 600124 w 607639"/>
              <a:gd name="connsiteY9" fmla="*/ 133868 h 455076"/>
              <a:gd name="connsiteX10" fmla="*/ 605641 w 607639"/>
              <a:gd name="connsiteY10" fmla="*/ 142041 h 455076"/>
              <a:gd name="connsiteX11" fmla="*/ 605641 w 607639"/>
              <a:gd name="connsiteY11" fmla="*/ 161408 h 455076"/>
              <a:gd name="connsiteX12" fmla="*/ 600124 w 607639"/>
              <a:gd name="connsiteY12" fmla="*/ 169581 h 455076"/>
              <a:gd name="connsiteX13" fmla="*/ 549485 w 607639"/>
              <a:gd name="connsiteY13" fmla="*/ 220130 h 455076"/>
              <a:gd name="connsiteX14" fmla="*/ 531597 w 607639"/>
              <a:gd name="connsiteY14" fmla="*/ 227503 h 455076"/>
              <a:gd name="connsiteX15" fmla="*/ 513709 w 607639"/>
              <a:gd name="connsiteY15" fmla="*/ 220130 h 455076"/>
              <a:gd name="connsiteX16" fmla="*/ 513709 w 607639"/>
              <a:gd name="connsiteY16" fmla="*/ 184417 h 455076"/>
              <a:gd name="connsiteX17" fmla="*/ 521185 w 607639"/>
              <a:gd name="connsiteY17" fmla="*/ 176955 h 455076"/>
              <a:gd name="connsiteX18" fmla="*/ 430410 w 607639"/>
              <a:gd name="connsiteY18" fmla="*/ 176955 h 455076"/>
              <a:gd name="connsiteX19" fmla="*/ 405046 w 607639"/>
              <a:gd name="connsiteY19" fmla="*/ 151725 h 455076"/>
              <a:gd name="connsiteX20" fmla="*/ 430410 w 607639"/>
              <a:gd name="connsiteY20" fmla="*/ 126495 h 455076"/>
              <a:gd name="connsiteX21" fmla="*/ 521185 w 607639"/>
              <a:gd name="connsiteY21" fmla="*/ 126495 h 455076"/>
              <a:gd name="connsiteX22" fmla="*/ 513709 w 607639"/>
              <a:gd name="connsiteY22" fmla="*/ 119033 h 455076"/>
              <a:gd name="connsiteX23" fmla="*/ 513709 w 607639"/>
              <a:gd name="connsiteY23" fmla="*/ 83320 h 455076"/>
              <a:gd name="connsiteX24" fmla="*/ 531597 w 607639"/>
              <a:gd name="connsiteY24" fmla="*/ 75924 h 455076"/>
              <a:gd name="connsiteX25" fmla="*/ 177190 w 607639"/>
              <a:gd name="connsiteY25" fmla="*/ 0 h 455076"/>
              <a:gd name="connsiteX26" fmla="*/ 227856 w 607639"/>
              <a:gd name="connsiteY26" fmla="*/ 0 h 455076"/>
              <a:gd name="connsiteX27" fmla="*/ 227856 w 607639"/>
              <a:gd name="connsiteY27" fmla="*/ 116009 h 455076"/>
              <a:gd name="connsiteX28" fmla="*/ 220466 w 607639"/>
              <a:gd name="connsiteY28" fmla="*/ 108542 h 455076"/>
              <a:gd name="connsiteX29" fmla="*/ 184581 w 607639"/>
              <a:gd name="connsiteY29" fmla="*/ 108542 h 455076"/>
              <a:gd name="connsiteX30" fmla="*/ 177190 w 607639"/>
              <a:gd name="connsiteY30" fmla="*/ 116009 h 455076"/>
              <a:gd name="connsiteX31" fmla="*/ 75921 w 607639"/>
              <a:gd name="connsiteY31" fmla="*/ 0 h 455076"/>
              <a:gd name="connsiteX32" fmla="*/ 126565 w 607639"/>
              <a:gd name="connsiteY32" fmla="*/ 0 h 455076"/>
              <a:gd name="connsiteX33" fmla="*/ 126565 w 607639"/>
              <a:gd name="connsiteY33" fmla="*/ 176964 h 455076"/>
              <a:gd name="connsiteX34" fmla="*/ 142230 w 607639"/>
              <a:gd name="connsiteY34" fmla="*/ 200340 h 455076"/>
              <a:gd name="connsiteX35" fmla="*/ 169822 w 607639"/>
              <a:gd name="connsiteY35" fmla="*/ 194918 h 455076"/>
              <a:gd name="connsiteX36" fmla="*/ 202576 w 607639"/>
              <a:gd name="connsiteY36" fmla="*/ 162210 h 455076"/>
              <a:gd name="connsiteX37" fmla="*/ 235241 w 607639"/>
              <a:gd name="connsiteY37" fmla="*/ 194918 h 455076"/>
              <a:gd name="connsiteX38" fmla="*/ 253131 w 607639"/>
              <a:gd name="connsiteY38" fmla="*/ 202296 h 455076"/>
              <a:gd name="connsiteX39" fmla="*/ 262833 w 607639"/>
              <a:gd name="connsiteY39" fmla="*/ 200340 h 455076"/>
              <a:gd name="connsiteX40" fmla="*/ 278498 w 607639"/>
              <a:gd name="connsiteY40" fmla="*/ 176964 h 455076"/>
              <a:gd name="connsiteX41" fmla="*/ 278498 w 607639"/>
              <a:gd name="connsiteY41" fmla="*/ 0 h 455076"/>
              <a:gd name="connsiteX42" fmla="*/ 329142 w 607639"/>
              <a:gd name="connsiteY42" fmla="*/ 0 h 455076"/>
              <a:gd name="connsiteX43" fmla="*/ 354419 w 607639"/>
              <a:gd name="connsiteY43" fmla="*/ 25331 h 455076"/>
              <a:gd name="connsiteX44" fmla="*/ 354419 w 607639"/>
              <a:gd name="connsiteY44" fmla="*/ 303443 h 455076"/>
              <a:gd name="connsiteX45" fmla="*/ 531629 w 607639"/>
              <a:gd name="connsiteY45" fmla="*/ 303443 h 455076"/>
              <a:gd name="connsiteX46" fmla="*/ 607639 w 607639"/>
              <a:gd name="connsiteY46" fmla="*/ 379260 h 455076"/>
              <a:gd name="connsiteX47" fmla="*/ 531629 w 607639"/>
              <a:gd name="connsiteY47" fmla="*/ 455076 h 455076"/>
              <a:gd name="connsiteX48" fmla="*/ 75921 w 607639"/>
              <a:gd name="connsiteY48" fmla="*/ 455076 h 455076"/>
              <a:gd name="connsiteX49" fmla="*/ 0 w 607639"/>
              <a:gd name="connsiteY49" fmla="*/ 379260 h 455076"/>
              <a:gd name="connsiteX50" fmla="*/ 50644 w 607639"/>
              <a:gd name="connsiteY50" fmla="*/ 308065 h 455076"/>
              <a:gd name="connsiteX51" fmla="*/ 50644 w 607639"/>
              <a:gd name="connsiteY51" fmla="*/ 25331 h 455076"/>
              <a:gd name="connsiteX52" fmla="*/ 75921 w 607639"/>
              <a:gd name="connsiteY52" fmla="*/ 0 h 455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7639" h="455076">
                <a:moveTo>
                  <a:pt x="75921" y="354017"/>
                </a:moveTo>
                <a:cubicBezTo>
                  <a:pt x="61947" y="354017"/>
                  <a:pt x="50644" y="365305"/>
                  <a:pt x="50644" y="379260"/>
                </a:cubicBezTo>
                <a:cubicBezTo>
                  <a:pt x="50644" y="393214"/>
                  <a:pt x="61947" y="404502"/>
                  <a:pt x="75921" y="404502"/>
                </a:cubicBezTo>
                <a:lnTo>
                  <a:pt x="531629" y="404502"/>
                </a:lnTo>
                <a:cubicBezTo>
                  <a:pt x="545603" y="404502"/>
                  <a:pt x="556995" y="393214"/>
                  <a:pt x="556995" y="379260"/>
                </a:cubicBezTo>
                <a:cubicBezTo>
                  <a:pt x="556995" y="365305"/>
                  <a:pt x="545603" y="354017"/>
                  <a:pt x="531629" y="354017"/>
                </a:cubicBezTo>
                <a:lnTo>
                  <a:pt x="329142" y="354017"/>
                </a:lnTo>
                <a:close/>
                <a:moveTo>
                  <a:pt x="531597" y="75924"/>
                </a:moveTo>
                <a:cubicBezTo>
                  <a:pt x="538072" y="75924"/>
                  <a:pt x="544546" y="78390"/>
                  <a:pt x="549485" y="83320"/>
                </a:cubicBezTo>
                <a:lnTo>
                  <a:pt x="600124" y="133868"/>
                </a:lnTo>
                <a:cubicBezTo>
                  <a:pt x="602438" y="136178"/>
                  <a:pt x="604306" y="138932"/>
                  <a:pt x="605641" y="142041"/>
                </a:cubicBezTo>
                <a:cubicBezTo>
                  <a:pt x="608133" y="148260"/>
                  <a:pt x="608133" y="155189"/>
                  <a:pt x="605641" y="161408"/>
                </a:cubicBezTo>
                <a:cubicBezTo>
                  <a:pt x="604306" y="164517"/>
                  <a:pt x="602438" y="167271"/>
                  <a:pt x="600124" y="169581"/>
                </a:cubicBezTo>
                <a:lnTo>
                  <a:pt x="549485" y="220130"/>
                </a:lnTo>
                <a:cubicBezTo>
                  <a:pt x="544591" y="225016"/>
                  <a:pt x="538094" y="227503"/>
                  <a:pt x="531597" y="227503"/>
                </a:cubicBezTo>
                <a:cubicBezTo>
                  <a:pt x="525190" y="227503"/>
                  <a:pt x="518693" y="225016"/>
                  <a:pt x="513709" y="220130"/>
                </a:cubicBezTo>
                <a:cubicBezTo>
                  <a:pt x="503831" y="210269"/>
                  <a:pt x="503831" y="194278"/>
                  <a:pt x="513709" y="184417"/>
                </a:cubicBezTo>
                <a:lnTo>
                  <a:pt x="521185" y="176955"/>
                </a:lnTo>
                <a:lnTo>
                  <a:pt x="430410" y="176955"/>
                </a:lnTo>
                <a:cubicBezTo>
                  <a:pt x="416349" y="176955"/>
                  <a:pt x="405046" y="165672"/>
                  <a:pt x="405046" y="151725"/>
                </a:cubicBezTo>
                <a:cubicBezTo>
                  <a:pt x="405046" y="137777"/>
                  <a:pt x="416349" y="126495"/>
                  <a:pt x="430410" y="126495"/>
                </a:cubicBezTo>
                <a:lnTo>
                  <a:pt x="521185" y="126495"/>
                </a:lnTo>
                <a:lnTo>
                  <a:pt x="513709" y="119033"/>
                </a:lnTo>
                <a:cubicBezTo>
                  <a:pt x="503831" y="109172"/>
                  <a:pt x="503831" y="93181"/>
                  <a:pt x="513709" y="83320"/>
                </a:cubicBezTo>
                <a:cubicBezTo>
                  <a:pt x="518648" y="78390"/>
                  <a:pt x="525123" y="75924"/>
                  <a:pt x="531597" y="75924"/>
                </a:cubicBezTo>
                <a:close/>
                <a:moveTo>
                  <a:pt x="177190" y="0"/>
                </a:moveTo>
                <a:lnTo>
                  <a:pt x="227856" y="0"/>
                </a:lnTo>
                <a:lnTo>
                  <a:pt x="227856" y="116009"/>
                </a:lnTo>
                <a:lnTo>
                  <a:pt x="220466" y="108542"/>
                </a:lnTo>
                <a:cubicBezTo>
                  <a:pt x="210493" y="98674"/>
                  <a:pt x="194554" y="98674"/>
                  <a:pt x="184581" y="108542"/>
                </a:cubicBezTo>
                <a:lnTo>
                  <a:pt x="177190" y="116009"/>
                </a:lnTo>
                <a:close/>
                <a:moveTo>
                  <a:pt x="75921" y="0"/>
                </a:moveTo>
                <a:lnTo>
                  <a:pt x="126565" y="0"/>
                </a:lnTo>
                <a:lnTo>
                  <a:pt x="126565" y="176964"/>
                </a:lnTo>
                <a:cubicBezTo>
                  <a:pt x="126565" y="187186"/>
                  <a:pt x="132707" y="196429"/>
                  <a:pt x="142230" y="200340"/>
                </a:cubicBezTo>
                <a:cubicBezTo>
                  <a:pt x="151665" y="204251"/>
                  <a:pt x="162523" y="202118"/>
                  <a:pt x="169822" y="194918"/>
                </a:cubicBezTo>
                <a:lnTo>
                  <a:pt x="202576" y="162210"/>
                </a:lnTo>
                <a:lnTo>
                  <a:pt x="235241" y="194918"/>
                </a:lnTo>
                <a:cubicBezTo>
                  <a:pt x="240136" y="199718"/>
                  <a:pt x="246545" y="202296"/>
                  <a:pt x="253131" y="202296"/>
                </a:cubicBezTo>
                <a:cubicBezTo>
                  <a:pt x="256424" y="202296"/>
                  <a:pt x="259718" y="201673"/>
                  <a:pt x="262833" y="200340"/>
                </a:cubicBezTo>
                <a:cubicBezTo>
                  <a:pt x="272356" y="196429"/>
                  <a:pt x="278498" y="187186"/>
                  <a:pt x="278498" y="176964"/>
                </a:cubicBezTo>
                <a:lnTo>
                  <a:pt x="278498" y="0"/>
                </a:lnTo>
                <a:lnTo>
                  <a:pt x="329142" y="0"/>
                </a:lnTo>
                <a:cubicBezTo>
                  <a:pt x="343116" y="0"/>
                  <a:pt x="354419" y="11377"/>
                  <a:pt x="354419" y="25331"/>
                </a:cubicBezTo>
                <a:lnTo>
                  <a:pt x="354419" y="303443"/>
                </a:lnTo>
                <a:lnTo>
                  <a:pt x="531629" y="303443"/>
                </a:lnTo>
                <a:cubicBezTo>
                  <a:pt x="573550" y="303443"/>
                  <a:pt x="607639" y="337485"/>
                  <a:pt x="607639" y="379260"/>
                </a:cubicBezTo>
                <a:cubicBezTo>
                  <a:pt x="607639" y="421034"/>
                  <a:pt x="573550" y="455076"/>
                  <a:pt x="531629" y="455076"/>
                </a:cubicBezTo>
                <a:lnTo>
                  <a:pt x="75921" y="455076"/>
                </a:lnTo>
                <a:cubicBezTo>
                  <a:pt x="34089" y="455076"/>
                  <a:pt x="0" y="421034"/>
                  <a:pt x="0" y="379260"/>
                </a:cubicBezTo>
                <a:cubicBezTo>
                  <a:pt x="0" y="346373"/>
                  <a:pt x="21272" y="318553"/>
                  <a:pt x="50644" y="308065"/>
                </a:cubicBezTo>
                <a:lnTo>
                  <a:pt x="50644" y="25331"/>
                </a:lnTo>
                <a:cubicBezTo>
                  <a:pt x="50644" y="11377"/>
                  <a:pt x="61947" y="0"/>
                  <a:pt x="75921" y="0"/>
                </a:cubicBezTo>
                <a:close/>
              </a:path>
            </a:pathLst>
          </a:custGeom>
          <a:solidFill>
            <a:srgbClr val="01A0C7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40" name="iconfont-11253-5327369">
            <a:extLst>
              <a:ext uri="{FF2B5EF4-FFF2-40B4-BE49-F238E27FC236}">
                <a16:creationId xmlns:a16="http://schemas.microsoft.com/office/drawing/2014/main" id="{D3B2B4FA-8ABF-4155-9016-230BE4B67D54}"/>
              </a:ext>
            </a:extLst>
          </p:cNvPr>
          <p:cNvSpPr>
            <a:spLocks noChangeAspect="1"/>
          </p:cNvSpPr>
          <p:nvPr/>
        </p:nvSpPr>
        <p:spPr bwMode="auto">
          <a:xfrm>
            <a:off x="7663111" y="5394393"/>
            <a:ext cx="293722" cy="248624"/>
          </a:xfrm>
          <a:custGeom>
            <a:avLst/>
            <a:gdLst>
              <a:gd name="T0" fmla="*/ 9718 w 10000"/>
              <a:gd name="T1" fmla="*/ 8180 h 8463"/>
              <a:gd name="T2" fmla="*/ 283 w 10000"/>
              <a:gd name="T3" fmla="*/ 8180 h 8463"/>
              <a:gd name="T4" fmla="*/ 283 w 10000"/>
              <a:gd name="T5" fmla="*/ 283 h 8463"/>
              <a:gd name="T6" fmla="*/ 9719 w 10000"/>
              <a:gd name="T7" fmla="*/ 283 h 8463"/>
              <a:gd name="T8" fmla="*/ 3075 w 10000"/>
              <a:gd name="T9" fmla="*/ 1729 h 8463"/>
              <a:gd name="T10" fmla="*/ 960 w 10000"/>
              <a:gd name="T11" fmla="*/ 1537 h 8463"/>
              <a:gd name="T12" fmla="*/ 769 w 10000"/>
              <a:gd name="T13" fmla="*/ 2883 h 8463"/>
              <a:gd name="T14" fmla="*/ 2884 w 10000"/>
              <a:gd name="T15" fmla="*/ 3074 h 8463"/>
              <a:gd name="T16" fmla="*/ 3075 w 10000"/>
              <a:gd name="T17" fmla="*/ 5193 h 8463"/>
              <a:gd name="T18" fmla="*/ 2884 w 10000"/>
              <a:gd name="T19" fmla="*/ 3848 h 8463"/>
              <a:gd name="T20" fmla="*/ 769 w 10000"/>
              <a:gd name="T21" fmla="*/ 4039 h 8463"/>
              <a:gd name="T22" fmla="*/ 960 w 10000"/>
              <a:gd name="T23" fmla="*/ 5384 h 8463"/>
              <a:gd name="T24" fmla="*/ 3075 w 10000"/>
              <a:gd name="T25" fmla="*/ 5193 h 8463"/>
              <a:gd name="T26" fmla="*/ 3022 w 10000"/>
              <a:gd name="T27" fmla="*/ 6209 h 8463"/>
              <a:gd name="T28" fmla="*/ 823 w 10000"/>
              <a:gd name="T29" fmla="*/ 6209 h 8463"/>
              <a:gd name="T30" fmla="*/ 823 w 10000"/>
              <a:gd name="T31" fmla="*/ 7638 h 8463"/>
              <a:gd name="T32" fmla="*/ 3022 w 10000"/>
              <a:gd name="T33" fmla="*/ 7638 h 8463"/>
              <a:gd name="T34" fmla="*/ 6153 w 10000"/>
              <a:gd name="T35" fmla="*/ 1729 h 8463"/>
              <a:gd name="T36" fmla="*/ 4037 w 10000"/>
              <a:gd name="T37" fmla="*/ 1538 h 8463"/>
              <a:gd name="T38" fmla="*/ 3845 w 10000"/>
              <a:gd name="T39" fmla="*/ 2883 h 8463"/>
              <a:gd name="T40" fmla="*/ 5962 w 10000"/>
              <a:gd name="T41" fmla="*/ 3074 h 8463"/>
              <a:gd name="T42" fmla="*/ 6153 w 10000"/>
              <a:gd name="T43" fmla="*/ 5193 h 8463"/>
              <a:gd name="T44" fmla="*/ 5962 w 10000"/>
              <a:gd name="T45" fmla="*/ 3848 h 8463"/>
              <a:gd name="T46" fmla="*/ 3845 w 10000"/>
              <a:gd name="T47" fmla="*/ 4039 h 8463"/>
              <a:gd name="T48" fmla="*/ 4037 w 10000"/>
              <a:gd name="T49" fmla="*/ 5384 h 8463"/>
              <a:gd name="T50" fmla="*/ 6153 w 10000"/>
              <a:gd name="T51" fmla="*/ 5193 h 8463"/>
              <a:gd name="T52" fmla="*/ 6099 w 10000"/>
              <a:gd name="T53" fmla="*/ 6209 h 8463"/>
              <a:gd name="T54" fmla="*/ 3899 w 10000"/>
              <a:gd name="T55" fmla="*/ 6209 h 8463"/>
              <a:gd name="T56" fmla="*/ 3899 w 10000"/>
              <a:gd name="T57" fmla="*/ 7638 h 8463"/>
              <a:gd name="T58" fmla="*/ 6099 w 10000"/>
              <a:gd name="T59" fmla="*/ 7638 h 8463"/>
              <a:gd name="T60" fmla="*/ 9230 w 10000"/>
              <a:gd name="T61" fmla="*/ 1729 h 8463"/>
              <a:gd name="T62" fmla="*/ 7115 w 10000"/>
              <a:gd name="T63" fmla="*/ 1538 h 8463"/>
              <a:gd name="T64" fmla="*/ 6924 w 10000"/>
              <a:gd name="T65" fmla="*/ 2883 h 8463"/>
              <a:gd name="T66" fmla="*/ 9039 w 10000"/>
              <a:gd name="T67" fmla="*/ 3074 h 8463"/>
              <a:gd name="T68" fmla="*/ 9230 w 10000"/>
              <a:gd name="T69" fmla="*/ 5193 h 8463"/>
              <a:gd name="T70" fmla="*/ 9039 w 10000"/>
              <a:gd name="T71" fmla="*/ 3848 h 8463"/>
              <a:gd name="T72" fmla="*/ 6924 w 10000"/>
              <a:gd name="T73" fmla="*/ 4039 h 8463"/>
              <a:gd name="T74" fmla="*/ 7115 w 10000"/>
              <a:gd name="T75" fmla="*/ 5384 h 8463"/>
              <a:gd name="T76" fmla="*/ 9230 w 10000"/>
              <a:gd name="T77" fmla="*/ 5193 h 8463"/>
              <a:gd name="T78" fmla="*/ 9177 w 10000"/>
              <a:gd name="T79" fmla="*/ 6209 h 8463"/>
              <a:gd name="T80" fmla="*/ 6978 w 10000"/>
              <a:gd name="T81" fmla="*/ 6209 h 8463"/>
              <a:gd name="T82" fmla="*/ 6978 w 10000"/>
              <a:gd name="T83" fmla="*/ 7638 h 8463"/>
              <a:gd name="T84" fmla="*/ 9177 w 10000"/>
              <a:gd name="T85" fmla="*/ 7638 h 8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000" h="8463">
                <a:moveTo>
                  <a:pt x="10000" y="961"/>
                </a:moveTo>
                <a:lnTo>
                  <a:pt x="10000" y="7501"/>
                </a:lnTo>
                <a:cubicBezTo>
                  <a:pt x="10000" y="7765"/>
                  <a:pt x="9905" y="7991"/>
                  <a:pt x="9718" y="8180"/>
                </a:cubicBezTo>
                <a:cubicBezTo>
                  <a:pt x="9529" y="8369"/>
                  <a:pt x="9303" y="8463"/>
                  <a:pt x="9039" y="8463"/>
                </a:cubicBezTo>
                <a:lnTo>
                  <a:pt x="962" y="8463"/>
                </a:lnTo>
                <a:cubicBezTo>
                  <a:pt x="698" y="8463"/>
                  <a:pt x="472" y="8369"/>
                  <a:pt x="283" y="8180"/>
                </a:cubicBezTo>
                <a:cubicBezTo>
                  <a:pt x="94" y="7991"/>
                  <a:pt x="0" y="7765"/>
                  <a:pt x="0" y="7501"/>
                </a:cubicBezTo>
                <a:lnTo>
                  <a:pt x="0" y="961"/>
                </a:lnTo>
                <a:cubicBezTo>
                  <a:pt x="0" y="698"/>
                  <a:pt x="94" y="471"/>
                  <a:pt x="283" y="283"/>
                </a:cubicBezTo>
                <a:cubicBezTo>
                  <a:pt x="471" y="94"/>
                  <a:pt x="698" y="0"/>
                  <a:pt x="962" y="0"/>
                </a:cubicBezTo>
                <a:lnTo>
                  <a:pt x="9040" y="0"/>
                </a:lnTo>
                <a:cubicBezTo>
                  <a:pt x="9304" y="0"/>
                  <a:pt x="9530" y="95"/>
                  <a:pt x="9719" y="283"/>
                </a:cubicBezTo>
                <a:cubicBezTo>
                  <a:pt x="9905" y="469"/>
                  <a:pt x="10000" y="695"/>
                  <a:pt x="10000" y="961"/>
                </a:cubicBezTo>
                <a:close/>
                <a:moveTo>
                  <a:pt x="3075" y="2883"/>
                </a:moveTo>
                <a:lnTo>
                  <a:pt x="3075" y="1729"/>
                </a:lnTo>
                <a:cubicBezTo>
                  <a:pt x="3075" y="1672"/>
                  <a:pt x="3058" y="1626"/>
                  <a:pt x="3022" y="1591"/>
                </a:cubicBezTo>
                <a:cubicBezTo>
                  <a:pt x="2985" y="1555"/>
                  <a:pt x="2939" y="1537"/>
                  <a:pt x="2884" y="1537"/>
                </a:cubicBezTo>
                <a:lnTo>
                  <a:pt x="960" y="1537"/>
                </a:lnTo>
                <a:cubicBezTo>
                  <a:pt x="904" y="1537"/>
                  <a:pt x="858" y="1555"/>
                  <a:pt x="823" y="1591"/>
                </a:cubicBezTo>
                <a:cubicBezTo>
                  <a:pt x="787" y="1627"/>
                  <a:pt x="769" y="1674"/>
                  <a:pt x="769" y="1729"/>
                </a:cubicBezTo>
                <a:lnTo>
                  <a:pt x="769" y="2883"/>
                </a:lnTo>
                <a:cubicBezTo>
                  <a:pt x="769" y="2939"/>
                  <a:pt x="787" y="2985"/>
                  <a:pt x="823" y="3020"/>
                </a:cubicBezTo>
                <a:cubicBezTo>
                  <a:pt x="859" y="3056"/>
                  <a:pt x="905" y="3074"/>
                  <a:pt x="960" y="3074"/>
                </a:cubicBezTo>
                <a:lnTo>
                  <a:pt x="2884" y="3074"/>
                </a:lnTo>
                <a:cubicBezTo>
                  <a:pt x="2940" y="3074"/>
                  <a:pt x="2987" y="3056"/>
                  <a:pt x="3022" y="3020"/>
                </a:cubicBezTo>
                <a:cubicBezTo>
                  <a:pt x="3058" y="2985"/>
                  <a:pt x="3075" y="2939"/>
                  <a:pt x="3075" y="2883"/>
                </a:cubicBezTo>
                <a:close/>
                <a:moveTo>
                  <a:pt x="3075" y="5193"/>
                </a:moveTo>
                <a:lnTo>
                  <a:pt x="3075" y="4039"/>
                </a:lnTo>
                <a:cubicBezTo>
                  <a:pt x="3075" y="3983"/>
                  <a:pt x="3058" y="3936"/>
                  <a:pt x="3022" y="3901"/>
                </a:cubicBezTo>
                <a:cubicBezTo>
                  <a:pt x="2985" y="3865"/>
                  <a:pt x="2939" y="3848"/>
                  <a:pt x="2884" y="3848"/>
                </a:cubicBezTo>
                <a:lnTo>
                  <a:pt x="960" y="3848"/>
                </a:lnTo>
                <a:cubicBezTo>
                  <a:pt x="904" y="3848"/>
                  <a:pt x="858" y="3865"/>
                  <a:pt x="823" y="3901"/>
                </a:cubicBezTo>
                <a:cubicBezTo>
                  <a:pt x="787" y="3938"/>
                  <a:pt x="769" y="3984"/>
                  <a:pt x="769" y="4039"/>
                </a:cubicBezTo>
                <a:lnTo>
                  <a:pt x="769" y="5193"/>
                </a:lnTo>
                <a:cubicBezTo>
                  <a:pt x="769" y="5249"/>
                  <a:pt x="787" y="5295"/>
                  <a:pt x="823" y="5330"/>
                </a:cubicBezTo>
                <a:cubicBezTo>
                  <a:pt x="859" y="5366"/>
                  <a:pt x="905" y="5384"/>
                  <a:pt x="960" y="5384"/>
                </a:cubicBezTo>
                <a:lnTo>
                  <a:pt x="2884" y="5384"/>
                </a:lnTo>
                <a:cubicBezTo>
                  <a:pt x="2940" y="5384"/>
                  <a:pt x="2987" y="5366"/>
                  <a:pt x="3022" y="5330"/>
                </a:cubicBezTo>
                <a:cubicBezTo>
                  <a:pt x="3058" y="5295"/>
                  <a:pt x="3075" y="5248"/>
                  <a:pt x="3075" y="5193"/>
                </a:cubicBezTo>
                <a:close/>
                <a:moveTo>
                  <a:pt x="3075" y="7500"/>
                </a:moveTo>
                <a:lnTo>
                  <a:pt x="3075" y="6346"/>
                </a:lnTo>
                <a:cubicBezTo>
                  <a:pt x="3075" y="6290"/>
                  <a:pt x="3058" y="6244"/>
                  <a:pt x="3022" y="6209"/>
                </a:cubicBezTo>
                <a:cubicBezTo>
                  <a:pt x="2985" y="6173"/>
                  <a:pt x="2939" y="6155"/>
                  <a:pt x="2884" y="6155"/>
                </a:cubicBezTo>
                <a:lnTo>
                  <a:pt x="960" y="6155"/>
                </a:lnTo>
                <a:cubicBezTo>
                  <a:pt x="904" y="6155"/>
                  <a:pt x="858" y="6173"/>
                  <a:pt x="823" y="6209"/>
                </a:cubicBezTo>
                <a:cubicBezTo>
                  <a:pt x="787" y="6245"/>
                  <a:pt x="769" y="6291"/>
                  <a:pt x="769" y="6346"/>
                </a:cubicBezTo>
                <a:lnTo>
                  <a:pt x="769" y="7500"/>
                </a:lnTo>
                <a:cubicBezTo>
                  <a:pt x="769" y="7556"/>
                  <a:pt x="787" y="7603"/>
                  <a:pt x="823" y="7638"/>
                </a:cubicBezTo>
                <a:cubicBezTo>
                  <a:pt x="859" y="7674"/>
                  <a:pt x="905" y="7691"/>
                  <a:pt x="960" y="7691"/>
                </a:cubicBezTo>
                <a:lnTo>
                  <a:pt x="2884" y="7691"/>
                </a:lnTo>
                <a:cubicBezTo>
                  <a:pt x="2940" y="7691"/>
                  <a:pt x="2987" y="7674"/>
                  <a:pt x="3022" y="7638"/>
                </a:cubicBezTo>
                <a:cubicBezTo>
                  <a:pt x="3058" y="7601"/>
                  <a:pt x="3075" y="7556"/>
                  <a:pt x="3075" y="7500"/>
                </a:cubicBezTo>
                <a:close/>
                <a:moveTo>
                  <a:pt x="6153" y="2883"/>
                </a:moveTo>
                <a:lnTo>
                  <a:pt x="6153" y="1729"/>
                </a:lnTo>
                <a:cubicBezTo>
                  <a:pt x="6153" y="1673"/>
                  <a:pt x="6135" y="1626"/>
                  <a:pt x="6099" y="1591"/>
                </a:cubicBezTo>
                <a:cubicBezTo>
                  <a:pt x="6063" y="1555"/>
                  <a:pt x="6017" y="1538"/>
                  <a:pt x="5962" y="1538"/>
                </a:cubicBezTo>
                <a:lnTo>
                  <a:pt x="4037" y="1538"/>
                </a:lnTo>
                <a:cubicBezTo>
                  <a:pt x="3980" y="1538"/>
                  <a:pt x="3934" y="1555"/>
                  <a:pt x="3899" y="1591"/>
                </a:cubicBezTo>
                <a:cubicBezTo>
                  <a:pt x="3863" y="1628"/>
                  <a:pt x="3845" y="1674"/>
                  <a:pt x="3845" y="1729"/>
                </a:cubicBezTo>
                <a:lnTo>
                  <a:pt x="3845" y="2883"/>
                </a:lnTo>
                <a:cubicBezTo>
                  <a:pt x="3845" y="2939"/>
                  <a:pt x="3863" y="2985"/>
                  <a:pt x="3899" y="3020"/>
                </a:cubicBezTo>
                <a:cubicBezTo>
                  <a:pt x="3935" y="3056"/>
                  <a:pt x="3982" y="3074"/>
                  <a:pt x="4037" y="3074"/>
                </a:cubicBezTo>
                <a:lnTo>
                  <a:pt x="5962" y="3074"/>
                </a:lnTo>
                <a:cubicBezTo>
                  <a:pt x="6018" y="3074"/>
                  <a:pt x="6064" y="3056"/>
                  <a:pt x="6099" y="3020"/>
                </a:cubicBezTo>
                <a:cubicBezTo>
                  <a:pt x="6135" y="2985"/>
                  <a:pt x="6153" y="2939"/>
                  <a:pt x="6153" y="2883"/>
                </a:cubicBezTo>
                <a:close/>
                <a:moveTo>
                  <a:pt x="6153" y="5193"/>
                </a:moveTo>
                <a:lnTo>
                  <a:pt x="6153" y="4039"/>
                </a:lnTo>
                <a:cubicBezTo>
                  <a:pt x="6153" y="3983"/>
                  <a:pt x="6135" y="3936"/>
                  <a:pt x="6099" y="3901"/>
                </a:cubicBezTo>
                <a:cubicBezTo>
                  <a:pt x="6063" y="3865"/>
                  <a:pt x="6017" y="3848"/>
                  <a:pt x="5962" y="3848"/>
                </a:cubicBezTo>
                <a:lnTo>
                  <a:pt x="4037" y="3848"/>
                </a:lnTo>
                <a:cubicBezTo>
                  <a:pt x="3980" y="3848"/>
                  <a:pt x="3934" y="3865"/>
                  <a:pt x="3899" y="3901"/>
                </a:cubicBezTo>
                <a:cubicBezTo>
                  <a:pt x="3863" y="3938"/>
                  <a:pt x="3845" y="3984"/>
                  <a:pt x="3845" y="4039"/>
                </a:cubicBezTo>
                <a:lnTo>
                  <a:pt x="3845" y="5193"/>
                </a:lnTo>
                <a:cubicBezTo>
                  <a:pt x="3845" y="5249"/>
                  <a:pt x="3863" y="5295"/>
                  <a:pt x="3899" y="5330"/>
                </a:cubicBezTo>
                <a:cubicBezTo>
                  <a:pt x="3935" y="5366"/>
                  <a:pt x="3982" y="5384"/>
                  <a:pt x="4037" y="5384"/>
                </a:cubicBezTo>
                <a:lnTo>
                  <a:pt x="5962" y="5384"/>
                </a:lnTo>
                <a:cubicBezTo>
                  <a:pt x="6018" y="5384"/>
                  <a:pt x="6064" y="5366"/>
                  <a:pt x="6099" y="5330"/>
                </a:cubicBezTo>
                <a:cubicBezTo>
                  <a:pt x="6135" y="5295"/>
                  <a:pt x="6153" y="5248"/>
                  <a:pt x="6153" y="5193"/>
                </a:cubicBezTo>
                <a:close/>
                <a:moveTo>
                  <a:pt x="6153" y="7500"/>
                </a:moveTo>
                <a:lnTo>
                  <a:pt x="6153" y="6346"/>
                </a:lnTo>
                <a:cubicBezTo>
                  <a:pt x="6153" y="6290"/>
                  <a:pt x="6135" y="6244"/>
                  <a:pt x="6099" y="6209"/>
                </a:cubicBezTo>
                <a:cubicBezTo>
                  <a:pt x="6063" y="6173"/>
                  <a:pt x="6017" y="6155"/>
                  <a:pt x="5962" y="6155"/>
                </a:cubicBezTo>
                <a:lnTo>
                  <a:pt x="4037" y="6155"/>
                </a:lnTo>
                <a:cubicBezTo>
                  <a:pt x="3980" y="6155"/>
                  <a:pt x="3934" y="6173"/>
                  <a:pt x="3899" y="6209"/>
                </a:cubicBezTo>
                <a:cubicBezTo>
                  <a:pt x="3863" y="6245"/>
                  <a:pt x="3845" y="6291"/>
                  <a:pt x="3845" y="6346"/>
                </a:cubicBezTo>
                <a:lnTo>
                  <a:pt x="3845" y="7500"/>
                </a:lnTo>
                <a:cubicBezTo>
                  <a:pt x="3845" y="7556"/>
                  <a:pt x="3863" y="7603"/>
                  <a:pt x="3899" y="7638"/>
                </a:cubicBezTo>
                <a:cubicBezTo>
                  <a:pt x="3935" y="7674"/>
                  <a:pt x="3982" y="7691"/>
                  <a:pt x="4037" y="7691"/>
                </a:cubicBezTo>
                <a:lnTo>
                  <a:pt x="5962" y="7691"/>
                </a:lnTo>
                <a:cubicBezTo>
                  <a:pt x="6018" y="7691"/>
                  <a:pt x="6064" y="7674"/>
                  <a:pt x="6099" y="7638"/>
                </a:cubicBezTo>
                <a:cubicBezTo>
                  <a:pt x="6135" y="7601"/>
                  <a:pt x="6153" y="7556"/>
                  <a:pt x="6153" y="7500"/>
                </a:cubicBezTo>
                <a:close/>
                <a:moveTo>
                  <a:pt x="9230" y="2883"/>
                </a:moveTo>
                <a:lnTo>
                  <a:pt x="9230" y="1729"/>
                </a:lnTo>
                <a:cubicBezTo>
                  <a:pt x="9230" y="1673"/>
                  <a:pt x="9213" y="1626"/>
                  <a:pt x="9177" y="1591"/>
                </a:cubicBezTo>
                <a:cubicBezTo>
                  <a:pt x="9140" y="1555"/>
                  <a:pt x="9094" y="1538"/>
                  <a:pt x="9039" y="1538"/>
                </a:cubicBezTo>
                <a:lnTo>
                  <a:pt x="7115" y="1538"/>
                </a:lnTo>
                <a:cubicBezTo>
                  <a:pt x="7059" y="1538"/>
                  <a:pt x="7013" y="1555"/>
                  <a:pt x="6978" y="1591"/>
                </a:cubicBezTo>
                <a:cubicBezTo>
                  <a:pt x="6942" y="1628"/>
                  <a:pt x="6924" y="1674"/>
                  <a:pt x="6924" y="1729"/>
                </a:cubicBezTo>
                <a:lnTo>
                  <a:pt x="6924" y="2883"/>
                </a:lnTo>
                <a:cubicBezTo>
                  <a:pt x="6924" y="2939"/>
                  <a:pt x="6942" y="2985"/>
                  <a:pt x="6978" y="3020"/>
                </a:cubicBezTo>
                <a:cubicBezTo>
                  <a:pt x="7014" y="3056"/>
                  <a:pt x="7060" y="3074"/>
                  <a:pt x="7115" y="3074"/>
                </a:cubicBezTo>
                <a:lnTo>
                  <a:pt x="9039" y="3074"/>
                </a:lnTo>
                <a:cubicBezTo>
                  <a:pt x="9095" y="3074"/>
                  <a:pt x="9142" y="3056"/>
                  <a:pt x="9177" y="3020"/>
                </a:cubicBezTo>
                <a:cubicBezTo>
                  <a:pt x="9213" y="2985"/>
                  <a:pt x="9230" y="2939"/>
                  <a:pt x="9230" y="2883"/>
                </a:cubicBezTo>
                <a:close/>
                <a:moveTo>
                  <a:pt x="9230" y="5193"/>
                </a:moveTo>
                <a:lnTo>
                  <a:pt x="9230" y="4039"/>
                </a:lnTo>
                <a:cubicBezTo>
                  <a:pt x="9230" y="3983"/>
                  <a:pt x="9213" y="3936"/>
                  <a:pt x="9177" y="3901"/>
                </a:cubicBezTo>
                <a:cubicBezTo>
                  <a:pt x="9140" y="3865"/>
                  <a:pt x="9094" y="3848"/>
                  <a:pt x="9039" y="3848"/>
                </a:cubicBezTo>
                <a:lnTo>
                  <a:pt x="7115" y="3848"/>
                </a:lnTo>
                <a:cubicBezTo>
                  <a:pt x="7059" y="3848"/>
                  <a:pt x="7013" y="3865"/>
                  <a:pt x="6978" y="3901"/>
                </a:cubicBezTo>
                <a:cubicBezTo>
                  <a:pt x="6942" y="3938"/>
                  <a:pt x="6924" y="3984"/>
                  <a:pt x="6924" y="4039"/>
                </a:cubicBezTo>
                <a:lnTo>
                  <a:pt x="6924" y="5193"/>
                </a:lnTo>
                <a:cubicBezTo>
                  <a:pt x="6924" y="5249"/>
                  <a:pt x="6942" y="5295"/>
                  <a:pt x="6978" y="5330"/>
                </a:cubicBezTo>
                <a:cubicBezTo>
                  <a:pt x="7014" y="5365"/>
                  <a:pt x="7060" y="5384"/>
                  <a:pt x="7115" y="5384"/>
                </a:cubicBezTo>
                <a:lnTo>
                  <a:pt x="9039" y="5384"/>
                </a:lnTo>
                <a:cubicBezTo>
                  <a:pt x="9095" y="5384"/>
                  <a:pt x="9142" y="5366"/>
                  <a:pt x="9177" y="5330"/>
                </a:cubicBezTo>
                <a:cubicBezTo>
                  <a:pt x="9211" y="5294"/>
                  <a:pt x="9230" y="5248"/>
                  <a:pt x="9230" y="5193"/>
                </a:cubicBezTo>
                <a:close/>
                <a:moveTo>
                  <a:pt x="9230" y="7500"/>
                </a:moveTo>
                <a:lnTo>
                  <a:pt x="9230" y="6346"/>
                </a:lnTo>
                <a:cubicBezTo>
                  <a:pt x="9230" y="6290"/>
                  <a:pt x="9213" y="6244"/>
                  <a:pt x="9177" y="6209"/>
                </a:cubicBezTo>
                <a:cubicBezTo>
                  <a:pt x="9140" y="6173"/>
                  <a:pt x="9094" y="6155"/>
                  <a:pt x="9039" y="6155"/>
                </a:cubicBezTo>
                <a:lnTo>
                  <a:pt x="7115" y="6155"/>
                </a:lnTo>
                <a:cubicBezTo>
                  <a:pt x="7059" y="6155"/>
                  <a:pt x="7013" y="6173"/>
                  <a:pt x="6978" y="6209"/>
                </a:cubicBezTo>
                <a:cubicBezTo>
                  <a:pt x="6942" y="6245"/>
                  <a:pt x="6924" y="6291"/>
                  <a:pt x="6924" y="6346"/>
                </a:cubicBezTo>
                <a:lnTo>
                  <a:pt x="6924" y="7500"/>
                </a:lnTo>
                <a:cubicBezTo>
                  <a:pt x="6924" y="7556"/>
                  <a:pt x="6942" y="7603"/>
                  <a:pt x="6978" y="7638"/>
                </a:cubicBezTo>
                <a:cubicBezTo>
                  <a:pt x="7014" y="7674"/>
                  <a:pt x="7060" y="7691"/>
                  <a:pt x="7115" y="7691"/>
                </a:cubicBezTo>
                <a:lnTo>
                  <a:pt x="9039" y="7691"/>
                </a:lnTo>
                <a:cubicBezTo>
                  <a:pt x="9095" y="7691"/>
                  <a:pt x="9142" y="7674"/>
                  <a:pt x="9177" y="7638"/>
                </a:cubicBezTo>
                <a:cubicBezTo>
                  <a:pt x="9213" y="7601"/>
                  <a:pt x="9230" y="7556"/>
                  <a:pt x="9230" y="7500"/>
                </a:cubicBezTo>
                <a:close/>
              </a:path>
            </a:pathLst>
          </a:custGeom>
          <a:solidFill>
            <a:srgbClr val="01A0C7"/>
          </a:solidFill>
          <a:ln>
            <a:noFill/>
          </a:ln>
        </p:spPr>
      </p:sp>
      <p:sp>
        <p:nvSpPr>
          <p:cNvPr id="43" name="pie-chart_72646">
            <a:extLst>
              <a:ext uri="{FF2B5EF4-FFF2-40B4-BE49-F238E27FC236}">
                <a16:creationId xmlns:a16="http://schemas.microsoft.com/office/drawing/2014/main" id="{7C40B653-BE03-49F8-A197-DCC88B6E9DA4}"/>
              </a:ext>
            </a:extLst>
          </p:cNvPr>
          <p:cNvSpPr>
            <a:spLocks noChangeAspect="1"/>
          </p:cNvSpPr>
          <p:nvPr/>
        </p:nvSpPr>
        <p:spPr bwMode="auto">
          <a:xfrm>
            <a:off x="8554350" y="5372456"/>
            <a:ext cx="293722" cy="292498"/>
          </a:xfrm>
          <a:custGeom>
            <a:avLst/>
            <a:gdLst>
              <a:gd name="connsiteX0" fmla="*/ 447056 w 608190"/>
              <a:gd name="connsiteY0" fmla="*/ 363263 h 605655"/>
              <a:gd name="connsiteX1" fmla="*/ 573295 w 608190"/>
              <a:gd name="connsiteY1" fmla="*/ 363263 h 605655"/>
              <a:gd name="connsiteX2" fmla="*/ 582299 w 608190"/>
              <a:gd name="connsiteY2" fmla="*/ 367620 h 605655"/>
              <a:gd name="connsiteX3" fmla="*/ 584526 w 608190"/>
              <a:gd name="connsiteY3" fmla="*/ 377353 h 605655"/>
              <a:gd name="connsiteX4" fmla="*/ 324530 w 608190"/>
              <a:gd name="connsiteY4" fmla="*/ 605655 h 605655"/>
              <a:gd name="connsiteX5" fmla="*/ 324530 w 608190"/>
              <a:gd name="connsiteY5" fmla="*/ 460498 h 605655"/>
              <a:gd name="connsiteX6" fmla="*/ 436381 w 608190"/>
              <a:gd name="connsiteY6" fmla="*/ 370308 h 605655"/>
              <a:gd name="connsiteX7" fmla="*/ 447056 w 608190"/>
              <a:gd name="connsiteY7" fmla="*/ 363263 h 605655"/>
              <a:gd name="connsiteX8" fmla="*/ 8449 w 608190"/>
              <a:gd name="connsiteY8" fmla="*/ 242243 h 605655"/>
              <a:gd name="connsiteX9" fmla="*/ 146145 w 608190"/>
              <a:gd name="connsiteY9" fmla="*/ 285722 h 605655"/>
              <a:gd name="connsiteX10" fmla="*/ 143823 w 608190"/>
              <a:gd name="connsiteY10" fmla="*/ 311401 h 605655"/>
              <a:gd name="connsiteX11" fmla="*/ 262856 w 608190"/>
              <a:gd name="connsiteY11" fmla="*/ 459729 h 605655"/>
              <a:gd name="connsiteX12" fmla="*/ 262856 w 608190"/>
              <a:gd name="connsiteY12" fmla="*/ 605090 h 605655"/>
              <a:gd name="connsiteX13" fmla="*/ 0 w 608190"/>
              <a:gd name="connsiteY13" fmla="*/ 311401 h 605655"/>
              <a:gd name="connsiteX14" fmla="*/ 8449 w 608190"/>
              <a:gd name="connsiteY14" fmla="*/ 242243 h 605655"/>
              <a:gd name="connsiteX15" fmla="*/ 368625 w 608190"/>
              <a:gd name="connsiteY15" fmla="*/ 46117 h 605655"/>
              <a:gd name="connsiteX16" fmla="*/ 368625 w 608190"/>
              <a:gd name="connsiteY16" fmla="*/ 154842 h 605655"/>
              <a:gd name="connsiteX17" fmla="*/ 452743 w 608190"/>
              <a:gd name="connsiteY17" fmla="*/ 239097 h 605655"/>
              <a:gd name="connsiteX18" fmla="*/ 562022 w 608190"/>
              <a:gd name="connsiteY18" fmla="*/ 239097 h 605655"/>
              <a:gd name="connsiteX19" fmla="*/ 368625 w 608190"/>
              <a:gd name="connsiteY19" fmla="*/ 46117 h 605655"/>
              <a:gd name="connsiteX20" fmla="*/ 230185 w 608190"/>
              <a:gd name="connsiteY20" fmla="*/ 23385 h 605655"/>
              <a:gd name="connsiteX21" fmla="*/ 239934 w 608190"/>
              <a:gd name="connsiteY21" fmla="*/ 25610 h 605655"/>
              <a:gd name="connsiteX22" fmla="*/ 244298 w 608190"/>
              <a:gd name="connsiteY22" fmla="*/ 34602 h 605655"/>
              <a:gd name="connsiteX23" fmla="*/ 244298 w 608190"/>
              <a:gd name="connsiteY23" fmla="*/ 160672 h 605655"/>
              <a:gd name="connsiteX24" fmla="*/ 237149 w 608190"/>
              <a:gd name="connsiteY24" fmla="*/ 171332 h 605655"/>
              <a:gd name="connsiteX25" fmla="*/ 168811 w 608190"/>
              <a:gd name="connsiteY25" fmla="*/ 228342 h 605655"/>
              <a:gd name="connsiteX26" fmla="*/ 29073 w 608190"/>
              <a:gd name="connsiteY26" fmla="*/ 184217 h 605655"/>
              <a:gd name="connsiteX27" fmla="*/ 230185 w 608190"/>
              <a:gd name="connsiteY27" fmla="*/ 23385 h 605655"/>
              <a:gd name="connsiteX28" fmla="*/ 351634 w 608190"/>
              <a:gd name="connsiteY28" fmla="*/ 328 h 605655"/>
              <a:gd name="connsiteX29" fmla="*/ 607888 w 608190"/>
              <a:gd name="connsiteY29" fmla="*/ 255967 h 605655"/>
              <a:gd name="connsiteX30" fmla="*/ 603431 w 608190"/>
              <a:gd name="connsiteY30" fmla="*/ 272744 h 605655"/>
              <a:gd name="connsiteX31" fmla="*/ 587647 w 608190"/>
              <a:gd name="connsiteY31" fmla="*/ 280066 h 605655"/>
              <a:gd name="connsiteX32" fmla="*/ 439002 w 608190"/>
              <a:gd name="connsiteY32" fmla="*/ 280066 h 605655"/>
              <a:gd name="connsiteX33" fmla="*/ 419690 w 608190"/>
              <a:gd name="connsiteY33" fmla="*/ 266626 h 605655"/>
              <a:gd name="connsiteX34" fmla="*/ 341049 w 608190"/>
              <a:gd name="connsiteY34" fmla="*/ 187839 h 605655"/>
              <a:gd name="connsiteX35" fmla="*/ 327494 w 608190"/>
              <a:gd name="connsiteY35" fmla="*/ 168560 h 605655"/>
              <a:gd name="connsiteX36" fmla="*/ 327494 w 608190"/>
              <a:gd name="connsiteY36" fmla="*/ 20534 h 605655"/>
              <a:gd name="connsiteX37" fmla="*/ 334829 w 608190"/>
              <a:gd name="connsiteY37" fmla="*/ 4870 h 605655"/>
              <a:gd name="connsiteX38" fmla="*/ 351634 w 608190"/>
              <a:gd name="connsiteY38" fmla="*/ 328 h 605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8190" h="605655">
                <a:moveTo>
                  <a:pt x="447056" y="363263"/>
                </a:moveTo>
                <a:lnTo>
                  <a:pt x="573295" y="363263"/>
                </a:lnTo>
                <a:cubicBezTo>
                  <a:pt x="576822" y="363263"/>
                  <a:pt x="580071" y="364839"/>
                  <a:pt x="582299" y="367620"/>
                </a:cubicBezTo>
                <a:cubicBezTo>
                  <a:pt x="584434" y="370308"/>
                  <a:pt x="585269" y="373923"/>
                  <a:pt x="584526" y="377353"/>
                </a:cubicBezTo>
                <a:cubicBezTo>
                  <a:pt x="556494" y="499707"/>
                  <a:pt x="452347" y="593420"/>
                  <a:pt x="324530" y="605655"/>
                </a:cubicBezTo>
                <a:lnTo>
                  <a:pt x="324530" y="460498"/>
                </a:lnTo>
                <a:cubicBezTo>
                  <a:pt x="375118" y="450951"/>
                  <a:pt x="416889" y="416469"/>
                  <a:pt x="436381" y="370308"/>
                </a:cubicBezTo>
                <a:cubicBezTo>
                  <a:pt x="438238" y="366044"/>
                  <a:pt x="442415" y="363263"/>
                  <a:pt x="447056" y="363263"/>
                </a:cubicBezTo>
                <a:close/>
                <a:moveTo>
                  <a:pt x="8449" y="242243"/>
                </a:moveTo>
                <a:lnTo>
                  <a:pt x="146145" y="285722"/>
                </a:lnTo>
                <a:cubicBezTo>
                  <a:pt x="144659" y="294065"/>
                  <a:pt x="143823" y="302594"/>
                  <a:pt x="143823" y="311401"/>
                </a:cubicBezTo>
                <a:cubicBezTo>
                  <a:pt x="143823" y="383804"/>
                  <a:pt x="194798" y="444525"/>
                  <a:pt x="262856" y="459729"/>
                </a:cubicBezTo>
                <a:lnTo>
                  <a:pt x="262856" y="605090"/>
                </a:lnTo>
                <a:cubicBezTo>
                  <a:pt x="115226" y="588496"/>
                  <a:pt x="0" y="463159"/>
                  <a:pt x="0" y="311401"/>
                </a:cubicBezTo>
                <a:cubicBezTo>
                  <a:pt x="0" y="287576"/>
                  <a:pt x="3064" y="264400"/>
                  <a:pt x="8449" y="242243"/>
                </a:cubicBezTo>
                <a:close/>
                <a:moveTo>
                  <a:pt x="368625" y="46117"/>
                </a:moveTo>
                <a:lnTo>
                  <a:pt x="368625" y="154842"/>
                </a:lnTo>
                <a:cubicBezTo>
                  <a:pt x="405763" y="171989"/>
                  <a:pt x="435473" y="201743"/>
                  <a:pt x="452743" y="239097"/>
                </a:cubicBezTo>
                <a:lnTo>
                  <a:pt x="562022" y="239097"/>
                </a:lnTo>
                <a:cubicBezTo>
                  <a:pt x="536397" y="145573"/>
                  <a:pt x="462399" y="71699"/>
                  <a:pt x="368625" y="46117"/>
                </a:cubicBezTo>
                <a:close/>
                <a:moveTo>
                  <a:pt x="230185" y="23385"/>
                </a:moveTo>
                <a:cubicBezTo>
                  <a:pt x="233527" y="22644"/>
                  <a:pt x="237149" y="23385"/>
                  <a:pt x="239934" y="25610"/>
                </a:cubicBezTo>
                <a:cubicBezTo>
                  <a:pt x="242627" y="27835"/>
                  <a:pt x="244298" y="31079"/>
                  <a:pt x="244298" y="34602"/>
                </a:cubicBezTo>
                <a:lnTo>
                  <a:pt x="244298" y="160672"/>
                </a:lnTo>
                <a:cubicBezTo>
                  <a:pt x="244298" y="165307"/>
                  <a:pt x="241513" y="169478"/>
                  <a:pt x="237149" y="171332"/>
                </a:cubicBezTo>
                <a:cubicBezTo>
                  <a:pt x="209108" y="183105"/>
                  <a:pt x="185339" y="203220"/>
                  <a:pt x="168811" y="228342"/>
                </a:cubicBezTo>
                <a:lnTo>
                  <a:pt x="29073" y="184217"/>
                </a:lnTo>
                <a:cubicBezTo>
                  <a:pt x="67606" y="103940"/>
                  <a:pt x="141235" y="43686"/>
                  <a:pt x="230185" y="23385"/>
                </a:cubicBezTo>
                <a:close/>
                <a:moveTo>
                  <a:pt x="351634" y="328"/>
                </a:moveTo>
                <a:cubicBezTo>
                  <a:pt x="481803" y="23408"/>
                  <a:pt x="584769" y="126201"/>
                  <a:pt x="607888" y="255967"/>
                </a:cubicBezTo>
                <a:cubicBezTo>
                  <a:pt x="608909" y="261899"/>
                  <a:pt x="607331" y="268109"/>
                  <a:pt x="603431" y="272744"/>
                </a:cubicBezTo>
                <a:cubicBezTo>
                  <a:pt x="599532" y="277378"/>
                  <a:pt x="593775" y="280066"/>
                  <a:pt x="587647" y="280066"/>
                </a:cubicBezTo>
                <a:lnTo>
                  <a:pt x="439002" y="280066"/>
                </a:lnTo>
                <a:cubicBezTo>
                  <a:pt x="430367" y="280066"/>
                  <a:pt x="422661" y="274690"/>
                  <a:pt x="419690" y="266626"/>
                </a:cubicBezTo>
                <a:cubicBezTo>
                  <a:pt x="406320" y="229828"/>
                  <a:pt x="377631" y="201094"/>
                  <a:pt x="341049" y="187839"/>
                </a:cubicBezTo>
                <a:cubicBezTo>
                  <a:pt x="332879" y="184873"/>
                  <a:pt x="327494" y="177180"/>
                  <a:pt x="327494" y="168560"/>
                </a:cubicBezTo>
                <a:lnTo>
                  <a:pt x="327494" y="20534"/>
                </a:lnTo>
                <a:cubicBezTo>
                  <a:pt x="327494" y="14510"/>
                  <a:pt x="330187" y="8763"/>
                  <a:pt x="334829" y="4870"/>
                </a:cubicBezTo>
                <a:cubicBezTo>
                  <a:pt x="339471" y="977"/>
                  <a:pt x="345692" y="-784"/>
                  <a:pt x="351634" y="328"/>
                </a:cubicBezTo>
                <a:close/>
              </a:path>
            </a:pathLst>
          </a:custGeom>
          <a:solidFill>
            <a:srgbClr val="01A0C7"/>
          </a:solidFill>
          <a:ln>
            <a:noFill/>
          </a:ln>
        </p:spPr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AC88BA-B911-4880-B710-B6CC823B9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030" y="1486861"/>
            <a:ext cx="8703014" cy="513860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362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0199E-8FD2-486C-AB4A-2B7D2B0BE9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谢谢观看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F20296B-1652-4905-A495-D9EF633F8D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260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C3B289-8F83-4B42-B751-340F9A976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小组分工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27DEF2-5AE0-405A-9D93-F2C0BF51884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GROUP DIVISION OF LABOR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834924-5F45-493B-A516-42456FA5E26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壹</a:t>
            </a:r>
          </a:p>
        </p:txBody>
      </p:sp>
    </p:spTree>
    <p:extLst>
      <p:ext uri="{BB962C8B-B14F-4D97-AF65-F5344CB8AC3E}">
        <p14:creationId xmlns:p14="http://schemas.microsoft.com/office/powerpoint/2010/main" val="116137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35D431B5-3F04-41CD-82E7-70557AD21272}"/>
              </a:ext>
            </a:extLst>
          </p:cNvPr>
          <p:cNvGrpSpPr/>
          <p:nvPr/>
        </p:nvGrpSpPr>
        <p:grpSpPr>
          <a:xfrm>
            <a:off x="-3" y="2681273"/>
            <a:ext cx="1997077" cy="576000"/>
            <a:chOff x="-2" y="2681273"/>
            <a:chExt cx="1980000" cy="576000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BCE45173-65D9-490F-AB40-D5088CEB2561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A28D794F-60E9-440C-8FA6-57186576EE50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48" name="任意多边形: 形状 47">
                <a:extLst>
                  <a:ext uri="{FF2B5EF4-FFF2-40B4-BE49-F238E27FC236}">
                    <a16:creationId xmlns:a16="http://schemas.microsoft.com/office/drawing/2014/main" id="{F3F16DF7-FACC-467A-B486-0BC59A91BE96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9" name="任意多边形: 形状 48">
                <a:extLst>
                  <a:ext uri="{FF2B5EF4-FFF2-40B4-BE49-F238E27FC236}">
                    <a16:creationId xmlns:a16="http://schemas.microsoft.com/office/drawing/2014/main" id="{B717B791-5279-4A3A-AE2F-13D255641F64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72AD4307-094B-4223-85C8-67130CB086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小组分工</a:t>
            </a:r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A1F7760A-78E2-4034-8FB3-8F15659CDE9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具体实现</a:t>
            </a: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6EF98570-9395-4217-9E5E-BAAA26381A2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完成的进度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1F07550D-64E3-461E-AD52-5DB432C9EED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项目介绍</a:t>
            </a:r>
          </a:p>
        </p:txBody>
      </p:sp>
      <p:sp>
        <p:nvSpPr>
          <p:cNvPr id="22" name="标题 21">
            <a:extLst>
              <a:ext uri="{FF2B5EF4-FFF2-40B4-BE49-F238E27FC236}">
                <a16:creationId xmlns:a16="http://schemas.microsoft.com/office/drawing/2014/main" id="{95AF6AA8-F184-402A-B657-6074297C6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+mj-ea"/>
                <a:ea typeface="+mj-ea"/>
              </a:rPr>
              <a:t>小组分工</a:t>
            </a:r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7280F81D-DCCC-4B66-AABC-F84200CC767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GROUP DIVISION OF LABOR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任务分配	</a:t>
            </a:r>
          </a:p>
          <a:p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前端开发</a:t>
            </a:r>
          </a:p>
          <a:p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实现前后端结合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后端开发</a:t>
            </a:r>
          </a:p>
          <a:p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前后端结合</a:t>
            </a:r>
          </a:p>
          <a:p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模型与后端的结合。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模型学习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模型开发</a:t>
            </a:r>
          </a:p>
          <a:p>
            <a:endParaRPr lang="zh-CN" alt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模型与后端的结合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29"/>
          </p:nvPr>
        </p:nvSpPr>
        <p:spPr>
          <a:xfrm>
            <a:off x="2622904" y="2856780"/>
            <a:ext cx="2163420" cy="433965"/>
          </a:xfrm>
        </p:spPr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刘海涵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38"/>
          </p:nvPr>
        </p:nvSpPr>
        <p:spPr>
          <a:xfrm>
            <a:off x="6014494" y="2856780"/>
            <a:ext cx="2163420" cy="433965"/>
          </a:xfrm>
        </p:spPr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刘奕鹏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39"/>
          </p:nvPr>
        </p:nvSpPr>
        <p:spPr>
          <a:xfrm>
            <a:off x="9406085" y="2856780"/>
            <a:ext cx="2163420" cy="433965"/>
          </a:xfrm>
        </p:spPr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吕茂宁</a:t>
            </a:r>
          </a:p>
        </p:txBody>
      </p:sp>
      <p:sp>
        <p:nvSpPr>
          <p:cNvPr id="77" name="文本占位符 76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zh-CN" altLang="en-US" dirty="0"/>
              <a:t>未来展望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ED06031C-97A0-4FAA-91A1-EA7ABB1688A7}"/>
              </a:ext>
            </a:extLst>
          </p:cNvPr>
          <p:cNvCxnSpPr>
            <a:cxnSpLocks/>
          </p:cNvCxnSpPr>
          <p:nvPr/>
        </p:nvCxnSpPr>
        <p:spPr>
          <a:xfrm>
            <a:off x="5413115" y="2815836"/>
            <a:ext cx="0" cy="30082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ED06031C-97A0-4FAA-91A1-EA7ABB1688A7}"/>
              </a:ext>
            </a:extLst>
          </p:cNvPr>
          <p:cNvCxnSpPr>
            <a:cxnSpLocks/>
          </p:cNvCxnSpPr>
          <p:nvPr/>
        </p:nvCxnSpPr>
        <p:spPr>
          <a:xfrm>
            <a:off x="8811408" y="2815836"/>
            <a:ext cx="0" cy="30082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321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EE8208-2EDD-45E6-9D12-83DE17D5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项目介绍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B0A13E-EFAD-492A-A06B-7532796AC4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PROJECT INTRODUCTION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5B5EFA-184B-498B-9096-2E11D81EAE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贰</a:t>
            </a:r>
          </a:p>
        </p:txBody>
      </p:sp>
    </p:spTree>
    <p:extLst>
      <p:ext uri="{BB962C8B-B14F-4D97-AF65-F5344CB8AC3E}">
        <p14:creationId xmlns:p14="http://schemas.microsoft.com/office/powerpoint/2010/main" val="1893292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662C43E1-7BBA-4324-9E89-EF2CDD575AC7}"/>
              </a:ext>
            </a:extLst>
          </p:cNvPr>
          <p:cNvGrpSpPr/>
          <p:nvPr/>
        </p:nvGrpSpPr>
        <p:grpSpPr>
          <a:xfrm>
            <a:off x="-3" y="2681273"/>
            <a:ext cx="1997077" cy="576000"/>
            <a:chOff x="-2" y="2681273"/>
            <a:chExt cx="1980000" cy="576000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F9C53F84-9DAD-4CFC-814D-EBCC49D6277C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A43C7CD1-79C6-416A-8271-3F001D116A8C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07E9782F-5BED-4F3F-BBB8-43BB2B719734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ACEBC504-E49D-4B80-9663-20B00CFD211F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DBAF832F-6426-4BEE-9E4E-FF7C0077CC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  <a:endParaRPr lang="en-US" altLang="zh-CN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CDA2B5BB-17D7-4A5D-8986-47E8061455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EE013FA6-F8E7-4691-8F58-AA2AFF849E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81183A77-A70A-4B65-AB89-88437763F6B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D7164A8D-2A39-44AE-A3AA-564D7E30D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</a:t>
            </a:r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774512B0-D6FF-40A0-9829-C5D67629274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PROJECT INTRODUCTION</a:t>
            </a:r>
            <a:endParaRPr lang="zh-CN" altLang="en-US" dirty="0"/>
          </a:p>
        </p:txBody>
      </p:sp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376E82E8-B181-4F47-8C54-B73127BB733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363702" y="2328530"/>
            <a:ext cx="9459998" cy="2289835"/>
          </a:xfrm>
        </p:spPr>
        <p:txBody>
          <a:bodyPr>
            <a:normAutofit fontScale="77500" lnSpcReduction="20000"/>
          </a:bodyPr>
          <a:lstStyle/>
          <a:p>
            <a:pPr hangingPunct="0"/>
            <a:r>
              <a:rPr lang="en-US" altLang="zh-CN" sz="2100" b="1" dirty="0">
                <a:solidFill>
                  <a:srgbClr val="FF0000"/>
                </a:solidFill>
              </a:rPr>
              <a:t>SAR </a:t>
            </a:r>
            <a:r>
              <a:rPr lang="zh-CN" altLang="en-US" sz="2100" b="1" dirty="0">
                <a:solidFill>
                  <a:srgbClr val="FF0000"/>
                </a:solidFill>
              </a:rPr>
              <a:t>图像变化检测</a:t>
            </a:r>
            <a:r>
              <a:rPr lang="zh-CN" altLang="en-US" sz="2100" dirty="0"/>
              <a:t>是对同一地区不同时相的两幅或多幅图像进行分析，检测出其中的变化部分与未变化部分，</a:t>
            </a:r>
            <a:r>
              <a:rPr lang="zh-CN" altLang="en-US" sz="2100" b="1" dirty="0">
                <a:solidFill>
                  <a:srgbClr val="FF0000"/>
                </a:solidFill>
              </a:rPr>
              <a:t>检测局部纹理和辐射值</a:t>
            </a:r>
            <a:r>
              <a:rPr lang="zh-CN" altLang="en-US" sz="2100" dirty="0"/>
              <a:t>的变化是图像变化检测的主要任务。图像的变化是由图像场景的真实变化，或由传感器精度、照射角、地面湿度等变化而引起的。在实际应用中，</a:t>
            </a:r>
            <a:r>
              <a:rPr lang="en-US" altLang="zh-CN" sz="2100" dirty="0"/>
              <a:t>SAR</a:t>
            </a:r>
            <a:r>
              <a:rPr lang="zh-CN" altLang="en-US" sz="2100" dirty="0"/>
              <a:t>图像变化检测技术在各方面都发挥重要作用。如在民用领域，主要是对资源和环境监测中各种变化信息的获取，例如对农业中的作物生长进行监测；土地覆盖率变化、水域变化、森林和植被变化、城市变迁、地形改变等；测绘中的地理空间数据更新；以及自然灾害中对火灾、泥石流、水灾等造成的损失的评测。</a:t>
            </a:r>
          </a:p>
          <a:p>
            <a:pPr hangingPunct="0"/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9"/>
          </p:nvPr>
        </p:nvSpPr>
        <p:spPr>
          <a:xfrm>
            <a:off x="2363702" y="4859069"/>
            <a:ext cx="2163420" cy="433965"/>
          </a:xfrm>
        </p:spPr>
        <p:txBody>
          <a:bodyPr/>
          <a:lstStyle/>
          <a:p>
            <a:r>
              <a:rPr lang="zh-CN" altLang="en-US" dirty="0"/>
              <a:t>变化检测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34"/>
          </p:nvPr>
        </p:nvSpPr>
        <p:spPr>
          <a:xfrm>
            <a:off x="6011991" y="4859069"/>
            <a:ext cx="2163420" cy="433965"/>
          </a:xfrm>
        </p:spPr>
        <p:txBody>
          <a:bodyPr/>
          <a:lstStyle/>
          <a:p>
            <a:r>
              <a:rPr lang="en-US" altLang="zh-CN" dirty="0"/>
              <a:t>SAR</a:t>
            </a:r>
            <a:r>
              <a:rPr lang="zh-CN" altLang="en-US" dirty="0"/>
              <a:t>图像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35"/>
          </p:nvPr>
        </p:nvSpPr>
        <p:spPr>
          <a:xfrm>
            <a:off x="9631963" y="4859069"/>
            <a:ext cx="2163420" cy="431144"/>
          </a:xfrm>
        </p:spPr>
        <p:txBody>
          <a:bodyPr/>
          <a:lstStyle/>
          <a:p>
            <a:r>
              <a:rPr lang="zh-CN" altLang="en-US" dirty="0"/>
              <a:t>资源监测</a:t>
            </a: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</p:spTree>
    <p:extLst>
      <p:ext uri="{BB962C8B-B14F-4D97-AF65-F5344CB8AC3E}">
        <p14:creationId xmlns:p14="http://schemas.microsoft.com/office/powerpoint/2010/main" val="3310366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EE8208-2EDD-45E6-9D12-83DE17D5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完成的进度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B0A13E-EFAD-492A-A06B-7532796AC4D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COMPLETION PROGRESS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5B5EFA-184B-498B-9096-2E11D81EAE7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叁</a:t>
            </a:r>
          </a:p>
        </p:txBody>
      </p:sp>
    </p:spTree>
    <p:extLst>
      <p:ext uri="{BB962C8B-B14F-4D97-AF65-F5344CB8AC3E}">
        <p14:creationId xmlns:p14="http://schemas.microsoft.com/office/powerpoint/2010/main" val="253750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94EDFA7A-CC42-4643-AD98-9604A465CEC5}"/>
              </a:ext>
            </a:extLst>
          </p:cNvPr>
          <p:cNvGrpSpPr/>
          <p:nvPr/>
        </p:nvGrpSpPr>
        <p:grpSpPr>
          <a:xfrm>
            <a:off x="-3" y="3768162"/>
            <a:ext cx="1997077" cy="576000"/>
            <a:chOff x="-2" y="2681273"/>
            <a:chExt cx="1980000" cy="576000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6700CB91-29EA-4BF2-B3E7-B660D348A080}"/>
                </a:ext>
              </a:extLst>
            </p:cNvPr>
            <p:cNvSpPr/>
            <p:nvPr userDrawn="1"/>
          </p:nvSpPr>
          <p:spPr>
            <a:xfrm>
              <a:off x="-2" y="2681273"/>
              <a:ext cx="1980000" cy="576000"/>
            </a:xfrm>
            <a:prstGeom prst="rect">
              <a:avLst/>
            </a:prstGeom>
            <a:solidFill>
              <a:srgbClr val="001F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75B53732-AC39-47EA-B322-3C4AE0152D67}"/>
                </a:ext>
              </a:extLst>
            </p:cNvPr>
            <p:cNvGrpSpPr/>
            <p:nvPr userDrawn="1"/>
          </p:nvGrpSpPr>
          <p:grpSpPr>
            <a:xfrm rot="16200000">
              <a:off x="-108494" y="2928165"/>
              <a:ext cx="314961" cy="97970"/>
              <a:chOff x="1042712" y="1828800"/>
              <a:chExt cx="9434286" cy="2934575"/>
            </a:xfrm>
            <a:solidFill>
              <a:schemeClr val="bg1"/>
            </a:solidFill>
          </p:grpSpPr>
          <p:sp>
            <p:nvSpPr>
              <p:cNvPr id="40" name="任意多边形: 形状 58">
                <a:extLst>
                  <a:ext uri="{FF2B5EF4-FFF2-40B4-BE49-F238E27FC236}">
                    <a16:creationId xmlns:a16="http://schemas.microsoft.com/office/drawing/2014/main" id="{1E34C2BE-EF88-4654-BEF7-FA5E674FF88C}"/>
                  </a:ext>
                </a:extLst>
              </p:cNvPr>
              <p:cNvSpPr/>
              <p:nvPr/>
            </p:nvSpPr>
            <p:spPr>
              <a:xfrm>
                <a:off x="1042712" y="1828800"/>
                <a:ext cx="9434286" cy="1757416"/>
              </a:xfrm>
              <a:custGeom>
                <a:avLst/>
                <a:gdLst>
                  <a:gd name="connsiteX0" fmla="*/ 0 w 9434286"/>
                  <a:gd name="connsiteY0" fmla="*/ 0 h 1757416"/>
                  <a:gd name="connsiteX1" fmla="*/ 9434286 w 9434286"/>
                  <a:gd name="connsiteY1" fmla="*/ 0 h 1757416"/>
                  <a:gd name="connsiteX2" fmla="*/ 9434286 w 9434286"/>
                  <a:gd name="connsiteY2" fmla="*/ 1394788 h 1757416"/>
                  <a:gd name="connsiteX3" fmla="*/ 9271625 w 9434286"/>
                  <a:gd name="connsiteY3" fmla="*/ 1308780 h 1757416"/>
                  <a:gd name="connsiteX4" fmla="*/ 8620985 w 9434286"/>
                  <a:gd name="connsiteY4" fmla="*/ 1084536 h 1757416"/>
                  <a:gd name="connsiteX5" fmla="*/ 6961853 w 9434286"/>
                  <a:gd name="connsiteY5" fmla="*/ 1090456 h 1757416"/>
                  <a:gd name="connsiteX6" fmla="*/ 4782207 w 9434286"/>
                  <a:gd name="connsiteY6" fmla="*/ 1481219 h 1757416"/>
                  <a:gd name="connsiteX7" fmla="*/ 2212177 w 9434286"/>
                  <a:gd name="connsiteY7" fmla="*/ 1753570 h 1757416"/>
                  <a:gd name="connsiteX8" fmla="*/ 886497 w 9434286"/>
                  <a:gd name="connsiteY8" fmla="*/ 1617395 h 1757416"/>
                  <a:gd name="connsiteX9" fmla="*/ 130128 w 9434286"/>
                  <a:gd name="connsiteY9" fmla="*/ 1291758 h 1757416"/>
                  <a:gd name="connsiteX10" fmla="*/ 51586 w 9434286"/>
                  <a:gd name="connsiteY10" fmla="*/ 1242364 h 1757416"/>
                  <a:gd name="connsiteX11" fmla="*/ 0 w 9434286"/>
                  <a:gd name="connsiteY11" fmla="*/ 1205360 h 175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434286" h="1757416">
                    <a:moveTo>
                      <a:pt x="0" y="0"/>
                    </a:moveTo>
                    <a:lnTo>
                      <a:pt x="9434286" y="0"/>
                    </a:lnTo>
                    <a:lnTo>
                      <a:pt x="9434286" y="1394788"/>
                    </a:lnTo>
                    <a:lnTo>
                      <a:pt x="9271625" y="1308780"/>
                    </a:lnTo>
                    <a:cubicBezTo>
                      <a:pt x="9074400" y="1212323"/>
                      <a:pt x="8858197" y="1126967"/>
                      <a:pt x="8620985" y="1084536"/>
                    </a:cubicBezTo>
                    <a:cubicBezTo>
                      <a:pt x="8146560" y="999673"/>
                      <a:pt x="7601649" y="1024342"/>
                      <a:pt x="6961853" y="1090456"/>
                    </a:cubicBezTo>
                    <a:cubicBezTo>
                      <a:pt x="6322056" y="1156570"/>
                      <a:pt x="5573819" y="1370700"/>
                      <a:pt x="4782207" y="1481219"/>
                    </a:cubicBezTo>
                    <a:cubicBezTo>
                      <a:pt x="3990595" y="1591738"/>
                      <a:pt x="2861462" y="1730874"/>
                      <a:pt x="2212177" y="1753570"/>
                    </a:cubicBezTo>
                    <a:cubicBezTo>
                      <a:pt x="1562892" y="1776266"/>
                      <a:pt x="1233505" y="1694363"/>
                      <a:pt x="886497" y="1617395"/>
                    </a:cubicBezTo>
                    <a:cubicBezTo>
                      <a:pt x="539489" y="1540426"/>
                      <a:pt x="340230" y="1413132"/>
                      <a:pt x="130128" y="1291758"/>
                    </a:cubicBezTo>
                    <a:cubicBezTo>
                      <a:pt x="103866" y="1276587"/>
                      <a:pt x="77602" y="1259966"/>
                      <a:pt x="51586" y="1242364"/>
                    </a:cubicBezTo>
                    <a:lnTo>
                      <a:pt x="0" y="12053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1" name="任意多边形: 形状 59">
                <a:extLst>
                  <a:ext uri="{FF2B5EF4-FFF2-40B4-BE49-F238E27FC236}">
                    <a16:creationId xmlns:a16="http://schemas.microsoft.com/office/drawing/2014/main" id="{97BB6B6F-B20A-4349-8506-20CC956AAC95}"/>
                  </a:ext>
                </a:extLst>
              </p:cNvPr>
              <p:cNvSpPr/>
              <p:nvPr/>
            </p:nvSpPr>
            <p:spPr>
              <a:xfrm>
                <a:off x="1042712" y="3337328"/>
                <a:ext cx="9434286" cy="1426047"/>
              </a:xfrm>
              <a:custGeom>
                <a:avLst/>
                <a:gdLst>
                  <a:gd name="connsiteX0" fmla="*/ 7853433 w 9434286"/>
                  <a:gd name="connsiteY0" fmla="*/ 573 h 1426047"/>
                  <a:gd name="connsiteX1" fmla="*/ 8620985 w 9434286"/>
                  <a:gd name="connsiteY1" fmla="*/ 54229 h 1426047"/>
                  <a:gd name="connsiteX2" fmla="*/ 9271625 w 9434286"/>
                  <a:gd name="connsiteY2" fmla="*/ 278473 h 1426047"/>
                  <a:gd name="connsiteX3" fmla="*/ 9434286 w 9434286"/>
                  <a:gd name="connsiteY3" fmla="*/ 364481 h 1426047"/>
                  <a:gd name="connsiteX4" fmla="*/ 9434286 w 9434286"/>
                  <a:gd name="connsiteY4" fmla="*/ 1063419 h 1426047"/>
                  <a:gd name="connsiteX5" fmla="*/ 9271625 w 9434286"/>
                  <a:gd name="connsiteY5" fmla="*/ 977411 h 1426047"/>
                  <a:gd name="connsiteX6" fmla="*/ 8620985 w 9434286"/>
                  <a:gd name="connsiteY6" fmla="*/ 753167 h 1426047"/>
                  <a:gd name="connsiteX7" fmla="*/ 6961853 w 9434286"/>
                  <a:gd name="connsiteY7" fmla="*/ 759087 h 1426047"/>
                  <a:gd name="connsiteX8" fmla="*/ 4782207 w 9434286"/>
                  <a:gd name="connsiteY8" fmla="*/ 1149850 h 1426047"/>
                  <a:gd name="connsiteX9" fmla="*/ 2212177 w 9434286"/>
                  <a:gd name="connsiteY9" fmla="*/ 1422201 h 1426047"/>
                  <a:gd name="connsiteX10" fmla="*/ 886497 w 9434286"/>
                  <a:gd name="connsiteY10" fmla="*/ 1286026 h 1426047"/>
                  <a:gd name="connsiteX11" fmla="*/ 130128 w 9434286"/>
                  <a:gd name="connsiteY11" fmla="*/ 960389 h 1426047"/>
                  <a:gd name="connsiteX12" fmla="*/ 51586 w 9434286"/>
                  <a:gd name="connsiteY12" fmla="*/ 910995 h 1426047"/>
                  <a:gd name="connsiteX13" fmla="*/ 0 w 9434286"/>
                  <a:gd name="connsiteY13" fmla="*/ 873991 h 1426047"/>
                  <a:gd name="connsiteX14" fmla="*/ 0 w 9434286"/>
                  <a:gd name="connsiteY14" fmla="*/ 175053 h 1426047"/>
                  <a:gd name="connsiteX15" fmla="*/ 51586 w 9434286"/>
                  <a:gd name="connsiteY15" fmla="*/ 212057 h 1426047"/>
                  <a:gd name="connsiteX16" fmla="*/ 130128 w 9434286"/>
                  <a:gd name="connsiteY16" fmla="*/ 261451 h 1426047"/>
                  <a:gd name="connsiteX17" fmla="*/ 886497 w 9434286"/>
                  <a:gd name="connsiteY17" fmla="*/ 587088 h 1426047"/>
                  <a:gd name="connsiteX18" fmla="*/ 2212177 w 9434286"/>
                  <a:gd name="connsiteY18" fmla="*/ 723263 h 1426047"/>
                  <a:gd name="connsiteX19" fmla="*/ 4782207 w 9434286"/>
                  <a:gd name="connsiteY19" fmla="*/ 450912 h 1426047"/>
                  <a:gd name="connsiteX20" fmla="*/ 6961853 w 9434286"/>
                  <a:gd name="connsiteY20" fmla="*/ 60149 h 1426047"/>
                  <a:gd name="connsiteX21" fmla="*/ 7853433 w 9434286"/>
                  <a:gd name="connsiteY21" fmla="*/ 573 h 142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434286" h="1426047">
                    <a:moveTo>
                      <a:pt x="7853433" y="573"/>
                    </a:moveTo>
                    <a:cubicBezTo>
                      <a:pt x="8128938" y="-3251"/>
                      <a:pt x="8383772" y="11797"/>
                      <a:pt x="8620985" y="54229"/>
                    </a:cubicBezTo>
                    <a:cubicBezTo>
                      <a:pt x="8858197" y="96660"/>
                      <a:pt x="9074400" y="182016"/>
                      <a:pt x="9271625" y="278473"/>
                    </a:cubicBezTo>
                    <a:lnTo>
                      <a:pt x="9434286" y="364481"/>
                    </a:lnTo>
                    <a:lnTo>
                      <a:pt x="9434286" y="1063419"/>
                    </a:lnTo>
                    <a:lnTo>
                      <a:pt x="9271625" y="977411"/>
                    </a:lnTo>
                    <a:cubicBezTo>
                      <a:pt x="9074400" y="880954"/>
                      <a:pt x="8858197" y="795598"/>
                      <a:pt x="8620985" y="753167"/>
                    </a:cubicBezTo>
                    <a:cubicBezTo>
                      <a:pt x="8146560" y="668304"/>
                      <a:pt x="7601649" y="692973"/>
                      <a:pt x="6961853" y="759087"/>
                    </a:cubicBezTo>
                    <a:cubicBezTo>
                      <a:pt x="6322056" y="825201"/>
                      <a:pt x="5573819" y="1039331"/>
                      <a:pt x="4782207" y="1149850"/>
                    </a:cubicBezTo>
                    <a:cubicBezTo>
                      <a:pt x="3990595" y="1260369"/>
                      <a:pt x="2861462" y="1399505"/>
                      <a:pt x="2212177" y="1422201"/>
                    </a:cubicBezTo>
                    <a:cubicBezTo>
                      <a:pt x="1562892" y="1444897"/>
                      <a:pt x="1233505" y="1362994"/>
                      <a:pt x="886497" y="1286026"/>
                    </a:cubicBezTo>
                    <a:cubicBezTo>
                      <a:pt x="539489" y="1209057"/>
                      <a:pt x="340230" y="1081763"/>
                      <a:pt x="130128" y="960389"/>
                    </a:cubicBezTo>
                    <a:cubicBezTo>
                      <a:pt x="103866" y="945218"/>
                      <a:pt x="77602" y="928597"/>
                      <a:pt x="51586" y="910995"/>
                    </a:cubicBezTo>
                    <a:lnTo>
                      <a:pt x="0" y="873991"/>
                    </a:lnTo>
                    <a:lnTo>
                      <a:pt x="0" y="175053"/>
                    </a:lnTo>
                    <a:lnTo>
                      <a:pt x="51586" y="212057"/>
                    </a:lnTo>
                    <a:cubicBezTo>
                      <a:pt x="77602" y="229659"/>
                      <a:pt x="103866" y="246280"/>
                      <a:pt x="130128" y="261451"/>
                    </a:cubicBezTo>
                    <a:cubicBezTo>
                      <a:pt x="340230" y="382825"/>
                      <a:pt x="539489" y="510119"/>
                      <a:pt x="886497" y="587088"/>
                    </a:cubicBezTo>
                    <a:cubicBezTo>
                      <a:pt x="1233505" y="664056"/>
                      <a:pt x="1562892" y="745959"/>
                      <a:pt x="2212177" y="723263"/>
                    </a:cubicBezTo>
                    <a:cubicBezTo>
                      <a:pt x="2861462" y="700567"/>
                      <a:pt x="3990595" y="561431"/>
                      <a:pt x="4782207" y="450912"/>
                    </a:cubicBezTo>
                    <a:cubicBezTo>
                      <a:pt x="5573819" y="340393"/>
                      <a:pt x="6322056" y="126263"/>
                      <a:pt x="6961853" y="60149"/>
                    </a:cubicBezTo>
                    <a:cubicBezTo>
                      <a:pt x="7281751" y="27092"/>
                      <a:pt x="7577928" y="4396"/>
                      <a:pt x="7853433" y="5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96D0E45-1DCE-49A7-8A8B-CEC9250DFF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这是文字页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064A58C-128A-44B8-BCD6-10558DB1A7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这是逻辑页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48D1D7C3-C5FE-46EE-A431-18725C7BA4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这是图片页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CF980F9A-42E5-4D27-8045-0CA373F1A3E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这是功能页</a:t>
            </a:r>
          </a:p>
        </p:txBody>
      </p:sp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7EC8746A-A84C-406A-AF79-FE49AAEE7F9D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7075" y="0"/>
            <a:ext cx="10194925" cy="3904674"/>
          </a:xfrm>
        </p:spPr>
      </p:pic>
      <p:sp>
        <p:nvSpPr>
          <p:cNvPr id="7" name="文本占位符 6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这是图表页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ABA908B-7B45-4B9F-9DD1-B36AB1BDC617}"/>
              </a:ext>
            </a:extLst>
          </p:cNvPr>
          <p:cNvSpPr/>
          <p:nvPr/>
        </p:nvSpPr>
        <p:spPr>
          <a:xfrm>
            <a:off x="1997074" y="2681273"/>
            <a:ext cx="5827577" cy="1223401"/>
          </a:xfrm>
          <a:prstGeom prst="rect">
            <a:avLst/>
          </a:prstGeom>
          <a:gradFill flip="none" rotWithShape="1">
            <a:gsLst>
              <a:gs pos="25000">
                <a:schemeClr val="bg1">
                  <a:alpha val="0"/>
                </a:schemeClr>
              </a:gs>
              <a:gs pos="80000">
                <a:srgbClr val="001F4C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7FB774E-CFFA-4185-A780-08E48F604913}"/>
              </a:ext>
            </a:extLst>
          </p:cNvPr>
          <p:cNvSpPr/>
          <p:nvPr/>
        </p:nvSpPr>
        <p:spPr>
          <a:xfrm>
            <a:off x="2233896" y="2810906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方正正粗黑简体" panose="02000000000000000000" pitchFamily="2" charset="-122"/>
                <a:ea typeface="方正正粗黑简体" panose="02000000000000000000" pitchFamily="2" charset="-122"/>
              </a:rPr>
              <a:t>完成的进度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30F4BF9-EC38-4842-9058-6963FDCEC2D2}"/>
              </a:ext>
            </a:extLst>
          </p:cNvPr>
          <p:cNvSpPr/>
          <p:nvPr/>
        </p:nvSpPr>
        <p:spPr>
          <a:xfrm>
            <a:off x="2233896" y="3323568"/>
            <a:ext cx="2866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COMPLETION PROGRESS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546BF8A-78D8-4732-B253-970970DF9E87}"/>
              </a:ext>
            </a:extLst>
          </p:cNvPr>
          <p:cNvGrpSpPr/>
          <p:nvPr/>
        </p:nvGrpSpPr>
        <p:grpSpPr>
          <a:xfrm>
            <a:off x="5595667" y="4746249"/>
            <a:ext cx="2900078" cy="1229155"/>
            <a:chOff x="5597210" y="4546969"/>
            <a:chExt cx="2900078" cy="1229155"/>
          </a:xfrm>
        </p:grpSpPr>
        <p:sp>
          <p:nvSpPr>
            <p:cNvPr id="26" name="iconfont-11261-3544208">
              <a:extLst>
                <a:ext uri="{FF2B5EF4-FFF2-40B4-BE49-F238E27FC236}">
                  <a16:creationId xmlns:a16="http://schemas.microsoft.com/office/drawing/2014/main" id="{50C228DE-8925-4B92-8413-60AD39545F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901709" y="4546969"/>
              <a:ext cx="291081" cy="388088"/>
            </a:xfrm>
            <a:custGeom>
              <a:avLst/>
              <a:gdLst>
                <a:gd name="T0" fmla="*/ 2333 w 9600"/>
                <a:gd name="T1" fmla="*/ 9827 h 12800"/>
                <a:gd name="T2" fmla="*/ 4800 w 9600"/>
                <a:gd name="T3" fmla="*/ 12000 h 12800"/>
                <a:gd name="T4" fmla="*/ 7267 w 9600"/>
                <a:gd name="T5" fmla="*/ 9827 h 12800"/>
                <a:gd name="T6" fmla="*/ 9600 w 9600"/>
                <a:gd name="T7" fmla="*/ 11200 h 12800"/>
                <a:gd name="T8" fmla="*/ 4800 w 9600"/>
                <a:gd name="T9" fmla="*/ 12800 h 12800"/>
                <a:gd name="T10" fmla="*/ 0 w 9600"/>
                <a:gd name="T11" fmla="*/ 11200 h 12800"/>
                <a:gd name="T12" fmla="*/ 2333 w 9600"/>
                <a:gd name="T13" fmla="*/ 9827 h 12800"/>
                <a:gd name="T14" fmla="*/ 4800 w 9600"/>
                <a:gd name="T15" fmla="*/ 10400 h 12800"/>
                <a:gd name="T16" fmla="*/ 800 w 9600"/>
                <a:gd name="T17" fmla="*/ 4000 h 12800"/>
                <a:gd name="T18" fmla="*/ 4800 w 9600"/>
                <a:gd name="T19" fmla="*/ 0 h 12800"/>
                <a:gd name="T20" fmla="*/ 8800 w 9600"/>
                <a:gd name="T21" fmla="*/ 4000 h 12800"/>
                <a:gd name="T22" fmla="*/ 4800 w 9600"/>
                <a:gd name="T23" fmla="*/ 10400 h 12800"/>
                <a:gd name="T24" fmla="*/ 4800 w 9600"/>
                <a:gd name="T25" fmla="*/ 5600 h 12800"/>
                <a:gd name="T26" fmla="*/ 6400 w 9600"/>
                <a:gd name="T27" fmla="*/ 4000 h 12800"/>
                <a:gd name="T28" fmla="*/ 4800 w 9600"/>
                <a:gd name="T29" fmla="*/ 2400 h 12800"/>
                <a:gd name="T30" fmla="*/ 3200 w 9600"/>
                <a:gd name="T31" fmla="*/ 4000 h 12800"/>
                <a:gd name="T32" fmla="*/ 4800 w 9600"/>
                <a:gd name="T33" fmla="*/ 5600 h 1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600" h="12800">
                  <a:moveTo>
                    <a:pt x="2333" y="9827"/>
                  </a:moveTo>
                  <a:cubicBezTo>
                    <a:pt x="3037" y="10512"/>
                    <a:pt x="3859" y="11235"/>
                    <a:pt x="4800" y="12000"/>
                  </a:cubicBezTo>
                  <a:cubicBezTo>
                    <a:pt x="5654" y="11312"/>
                    <a:pt x="6477" y="10587"/>
                    <a:pt x="7267" y="9827"/>
                  </a:cubicBezTo>
                  <a:cubicBezTo>
                    <a:pt x="8665" y="10107"/>
                    <a:pt x="9600" y="10617"/>
                    <a:pt x="9600" y="11200"/>
                  </a:cubicBezTo>
                  <a:cubicBezTo>
                    <a:pt x="9600" y="12084"/>
                    <a:pt x="7451" y="12800"/>
                    <a:pt x="4800" y="12800"/>
                  </a:cubicBezTo>
                  <a:cubicBezTo>
                    <a:pt x="2149" y="12800"/>
                    <a:pt x="0" y="12084"/>
                    <a:pt x="0" y="11200"/>
                  </a:cubicBezTo>
                  <a:cubicBezTo>
                    <a:pt x="0" y="10617"/>
                    <a:pt x="935" y="10107"/>
                    <a:pt x="2333" y="9827"/>
                  </a:cubicBezTo>
                  <a:close/>
                  <a:moveTo>
                    <a:pt x="4800" y="10400"/>
                  </a:moveTo>
                  <a:cubicBezTo>
                    <a:pt x="2134" y="7606"/>
                    <a:pt x="800" y="5472"/>
                    <a:pt x="800" y="4000"/>
                  </a:cubicBezTo>
                  <a:cubicBezTo>
                    <a:pt x="800" y="1791"/>
                    <a:pt x="2591" y="0"/>
                    <a:pt x="4800" y="0"/>
                  </a:cubicBezTo>
                  <a:cubicBezTo>
                    <a:pt x="7009" y="0"/>
                    <a:pt x="8800" y="1791"/>
                    <a:pt x="8800" y="4000"/>
                  </a:cubicBezTo>
                  <a:cubicBezTo>
                    <a:pt x="8800" y="5472"/>
                    <a:pt x="7466" y="7606"/>
                    <a:pt x="4800" y="10400"/>
                  </a:cubicBezTo>
                  <a:close/>
                  <a:moveTo>
                    <a:pt x="4800" y="5600"/>
                  </a:moveTo>
                  <a:cubicBezTo>
                    <a:pt x="5684" y="5600"/>
                    <a:pt x="6400" y="4884"/>
                    <a:pt x="6400" y="4000"/>
                  </a:cubicBezTo>
                  <a:cubicBezTo>
                    <a:pt x="6400" y="3116"/>
                    <a:pt x="5684" y="2400"/>
                    <a:pt x="4800" y="2400"/>
                  </a:cubicBezTo>
                  <a:cubicBezTo>
                    <a:pt x="3916" y="2400"/>
                    <a:pt x="3200" y="3116"/>
                    <a:pt x="3200" y="4000"/>
                  </a:cubicBezTo>
                  <a:cubicBezTo>
                    <a:pt x="3200" y="4884"/>
                    <a:pt x="3916" y="5600"/>
                    <a:pt x="4800" y="5600"/>
                  </a:cubicBezTo>
                  <a:close/>
                </a:path>
              </a:pathLst>
            </a:custGeom>
            <a:solidFill>
              <a:srgbClr val="01A0C7"/>
            </a:solidFill>
            <a:ln>
              <a:noFill/>
            </a:ln>
          </p:spPr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6093882-90FC-4A6D-ACC6-361E2EBD4013}"/>
                </a:ext>
              </a:extLst>
            </p:cNvPr>
            <p:cNvSpPr txBox="1"/>
            <p:nvPr/>
          </p:nvSpPr>
          <p:spPr>
            <a:xfrm>
              <a:off x="6028702" y="4958969"/>
              <a:ext cx="20370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后端开发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8D2CF92-52EB-4E2E-AEE3-FD50623EDF6A}"/>
                </a:ext>
              </a:extLst>
            </p:cNvPr>
            <p:cNvSpPr/>
            <p:nvPr/>
          </p:nvSpPr>
          <p:spPr>
            <a:xfrm>
              <a:off x="5597210" y="5378579"/>
              <a:ext cx="2900078" cy="397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solidFill>
                    <a:schemeClr val="bg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Back-end Development</a:t>
              </a:r>
              <a:endParaRPr lang="zh-CN" altLang="en-US" sz="28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AC226E3-4B97-4C45-BC2D-8A3F19F87FCF}"/>
              </a:ext>
            </a:extLst>
          </p:cNvPr>
          <p:cNvGrpSpPr/>
          <p:nvPr/>
        </p:nvGrpSpPr>
        <p:grpSpPr>
          <a:xfrm>
            <a:off x="8539575" y="4778020"/>
            <a:ext cx="2900078" cy="1197384"/>
            <a:chOff x="8539575" y="4578740"/>
            <a:chExt cx="2900078" cy="1197384"/>
          </a:xfrm>
        </p:grpSpPr>
        <p:sp>
          <p:nvSpPr>
            <p:cNvPr id="27" name="iconfont-11265-5328250">
              <a:extLst>
                <a:ext uri="{FF2B5EF4-FFF2-40B4-BE49-F238E27FC236}">
                  <a16:creationId xmlns:a16="http://schemas.microsoft.com/office/drawing/2014/main" id="{53FD6288-34CD-4A9E-8473-DCB55EB7478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95570" y="4578740"/>
              <a:ext cx="388088" cy="336909"/>
            </a:xfrm>
            <a:custGeom>
              <a:avLst/>
              <a:gdLst>
                <a:gd name="T0" fmla="*/ 6793 w 9319"/>
                <a:gd name="T1" fmla="*/ 7384 h 8091"/>
                <a:gd name="T2" fmla="*/ 7084 w 9319"/>
                <a:gd name="T3" fmla="*/ 6348 h 8091"/>
                <a:gd name="T4" fmla="*/ 7369 w 9319"/>
                <a:gd name="T5" fmla="*/ 7384 h 8091"/>
                <a:gd name="T6" fmla="*/ 2915 w 9319"/>
                <a:gd name="T7" fmla="*/ 7384 h 8091"/>
                <a:gd name="T8" fmla="*/ 3206 w 9319"/>
                <a:gd name="T9" fmla="*/ 6348 h 8091"/>
                <a:gd name="T10" fmla="*/ 3497 w 9319"/>
                <a:gd name="T11" fmla="*/ 7384 h 8091"/>
                <a:gd name="T12" fmla="*/ 2095 w 9319"/>
                <a:gd name="T13" fmla="*/ 6930 h 8091"/>
                <a:gd name="T14" fmla="*/ 2095 w 9319"/>
                <a:gd name="T15" fmla="*/ 6853 h 8091"/>
                <a:gd name="T16" fmla="*/ 5628 w 9319"/>
                <a:gd name="T17" fmla="*/ 2245 h 8091"/>
                <a:gd name="T18" fmla="*/ 6435 w 9319"/>
                <a:gd name="T19" fmla="*/ 1624 h 8091"/>
                <a:gd name="T20" fmla="*/ 7075 w 9319"/>
                <a:gd name="T21" fmla="*/ 2264 h 8091"/>
                <a:gd name="T22" fmla="*/ 6435 w 9319"/>
                <a:gd name="T23" fmla="*/ 3058 h 8091"/>
                <a:gd name="T24" fmla="*/ 5622 w 9319"/>
                <a:gd name="T25" fmla="*/ 3698 h 8091"/>
                <a:gd name="T26" fmla="*/ 5014 w 9319"/>
                <a:gd name="T27" fmla="*/ 3058 h 8091"/>
                <a:gd name="T28" fmla="*/ 9289 w 9319"/>
                <a:gd name="T29" fmla="*/ 6232 h 8091"/>
                <a:gd name="T30" fmla="*/ 8975 w 9319"/>
                <a:gd name="T31" fmla="*/ 4907 h 8091"/>
                <a:gd name="T32" fmla="*/ 8227 w 9319"/>
                <a:gd name="T33" fmla="*/ 4619 h 8091"/>
                <a:gd name="T34" fmla="*/ 9020 w 9319"/>
                <a:gd name="T35" fmla="*/ 651 h 8091"/>
                <a:gd name="T36" fmla="*/ 3516 w 9319"/>
                <a:gd name="T37" fmla="*/ 459 h 8091"/>
                <a:gd name="T38" fmla="*/ 3030 w 9319"/>
                <a:gd name="T39" fmla="*/ 1035 h 8091"/>
                <a:gd name="T40" fmla="*/ 3151 w 9319"/>
                <a:gd name="T41" fmla="*/ 4619 h 8091"/>
                <a:gd name="T42" fmla="*/ 2236 w 9319"/>
                <a:gd name="T43" fmla="*/ 926 h 8091"/>
                <a:gd name="T44" fmla="*/ 566 w 9319"/>
                <a:gd name="T45" fmla="*/ 24 h 8091"/>
                <a:gd name="T46" fmla="*/ 86 w 9319"/>
                <a:gd name="T47" fmla="*/ 331 h 8091"/>
                <a:gd name="T48" fmla="*/ 860 w 9319"/>
                <a:gd name="T49" fmla="*/ 1067 h 8091"/>
                <a:gd name="T50" fmla="*/ 1923 w 9319"/>
                <a:gd name="T51" fmla="*/ 5157 h 8091"/>
                <a:gd name="T52" fmla="*/ 8355 w 9319"/>
                <a:gd name="T53" fmla="*/ 5560 h 8091"/>
                <a:gd name="T54" fmla="*/ 8406 w 9319"/>
                <a:gd name="T55" fmla="*/ 6290 h 8091"/>
                <a:gd name="T56" fmla="*/ 8297 w 9319"/>
                <a:gd name="T57" fmla="*/ 6443 h 8091"/>
                <a:gd name="T58" fmla="*/ 7116 w 9319"/>
                <a:gd name="T59" fmla="*/ 5744 h 8091"/>
                <a:gd name="T60" fmla="*/ 4233 w 9319"/>
                <a:gd name="T61" fmla="*/ 6443 h 8091"/>
                <a:gd name="T62" fmla="*/ 2159 w 9319"/>
                <a:gd name="T63" fmla="*/ 6443 h 8091"/>
                <a:gd name="T64" fmla="*/ 2057 w 9319"/>
                <a:gd name="T65" fmla="*/ 7384 h 8091"/>
                <a:gd name="T66" fmla="*/ 3203 w 9319"/>
                <a:gd name="T67" fmla="*/ 8075 h 8091"/>
                <a:gd name="T68" fmla="*/ 6038 w 9319"/>
                <a:gd name="T69" fmla="*/ 7384 h 8091"/>
                <a:gd name="T70" fmla="*/ 8111 w 9319"/>
                <a:gd name="T71" fmla="*/ 7384 h 8091"/>
                <a:gd name="T72" fmla="*/ 9027 w 9319"/>
                <a:gd name="T73" fmla="*/ 7064 h 80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319" h="8091">
                  <a:moveTo>
                    <a:pt x="7369" y="7384"/>
                  </a:moveTo>
                  <a:cubicBezTo>
                    <a:pt x="7195" y="7500"/>
                    <a:pt x="6967" y="7500"/>
                    <a:pt x="6793" y="7384"/>
                  </a:cubicBezTo>
                  <a:cubicBezTo>
                    <a:pt x="6584" y="7244"/>
                    <a:pt x="6495" y="6982"/>
                    <a:pt x="6575" y="6744"/>
                  </a:cubicBezTo>
                  <a:cubicBezTo>
                    <a:pt x="6634" y="6511"/>
                    <a:pt x="6844" y="6348"/>
                    <a:pt x="7084" y="6348"/>
                  </a:cubicBezTo>
                  <a:cubicBezTo>
                    <a:pt x="7325" y="6348"/>
                    <a:pt x="7534" y="6511"/>
                    <a:pt x="7593" y="6744"/>
                  </a:cubicBezTo>
                  <a:cubicBezTo>
                    <a:pt x="7672" y="6983"/>
                    <a:pt x="7580" y="7246"/>
                    <a:pt x="7369" y="7384"/>
                  </a:cubicBezTo>
                  <a:close/>
                  <a:moveTo>
                    <a:pt x="3497" y="7384"/>
                  </a:moveTo>
                  <a:cubicBezTo>
                    <a:pt x="3321" y="7503"/>
                    <a:pt x="3090" y="7503"/>
                    <a:pt x="2915" y="7384"/>
                  </a:cubicBezTo>
                  <a:cubicBezTo>
                    <a:pt x="2706" y="7244"/>
                    <a:pt x="2617" y="6982"/>
                    <a:pt x="2697" y="6744"/>
                  </a:cubicBezTo>
                  <a:cubicBezTo>
                    <a:pt x="2756" y="6511"/>
                    <a:pt x="2965" y="6348"/>
                    <a:pt x="3206" y="6348"/>
                  </a:cubicBezTo>
                  <a:cubicBezTo>
                    <a:pt x="3446" y="6348"/>
                    <a:pt x="3656" y="6511"/>
                    <a:pt x="3715" y="6744"/>
                  </a:cubicBezTo>
                  <a:cubicBezTo>
                    <a:pt x="3795" y="6982"/>
                    <a:pt x="3706" y="7244"/>
                    <a:pt x="3497" y="7384"/>
                  </a:cubicBezTo>
                  <a:close/>
                  <a:moveTo>
                    <a:pt x="2095" y="6853"/>
                  </a:moveTo>
                  <a:cubicBezTo>
                    <a:pt x="2089" y="6878"/>
                    <a:pt x="2089" y="6904"/>
                    <a:pt x="2095" y="6930"/>
                  </a:cubicBezTo>
                  <a:cubicBezTo>
                    <a:pt x="2090" y="6900"/>
                    <a:pt x="2090" y="6870"/>
                    <a:pt x="2095" y="6840"/>
                  </a:cubicBezTo>
                  <a:lnTo>
                    <a:pt x="2095" y="6853"/>
                  </a:lnTo>
                  <a:close/>
                  <a:moveTo>
                    <a:pt x="5020" y="2245"/>
                  </a:moveTo>
                  <a:lnTo>
                    <a:pt x="5628" y="2245"/>
                  </a:lnTo>
                  <a:lnTo>
                    <a:pt x="5628" y="1624"/>
                  </a:lnTo>
                  <a:lnTo>
                    <a:pt x="6435" y="1624"/>
                  </a:lnTo>
                  <a:lnTo>
                    <a:pt x="6435" y="2264"/>
                  </a:lnTo>
                  <a:lnTo>
                    <a:pt x="7075" y="2264"/>
                  </a:lnTo>
                  <a:lnTo>
                    <a:pt x="7075" y="3058"/>
                  </a:lnTo>
                  <a:lnTo>
                    <a:pt x="6435" y="3058"/>
                  </a:lnTo>
                  <a:lnTo>
                    <a:pt x="6435" y="3698"/>
                  </a:lnTo>
                  <a:lnTo>
                    <a:pt x="5622" y="3698"/>
                  </a:lnTo>
                  <a:lnTo>
                    <a:pt x="5622" y="3058"/>
                  </a:lnTo>
                  <a:lnTo>
                    <a:pt x="5014" y="3058"/>
                  </a:lnTo>
                  <a:lnTo>
                    <a:pt x="5020" y="2245"/>
                  </a:lnTo>
                  <a:close/>
                  <a:moveTo>
                    <a:pt x="9289" y="6232"/>
                  </a:moveTo>
                  <a:lnTo>
                    <a:pt x="9289" y="5778"/>
                  </a:lnTo>
                  <a:cubicBezTo>
                    <a:pt x="9306" y="5457"/>
                    <a:pt x="9193" y="5143"/>
                    <a:pt x="8975" y="4907"/>
                  </a:cubicBezTo>
                  <a:cubicBezTo>
                    <a:pt x="8797" y="4728"/>
                    <a:pt x="8556" y="4625"/>
                    <a:pt x="8303" y="4619"/>
                  </a:cubicBezTo>
                  <a:lnTo>
                    <a:pt x="8227" y="4619"/>
                  </a:lnTo>
                  <a:lnTo>
                    <a:pt x="9110" y="1086"/>
                  </a:lnTo>
                  <a:cubicBezTo>
                    <a:pt x="9148" y="935"/>
                    <a:pt x="9115" y="775"/>
                    <a:pt x="9020" y="651"/>
                  </a:cubicBezTo>
                  <a:cubicBezTo>
                    <a:pt x="8929" y="531"/>
                    <a:pt x="8787" y="460"/>
                    <a:pt x="8636" y="459"/>
                  </a:cubicBezTo>
                  <a:lnTo>
                    <a:pt x="3516" y="459"/>
                  </a:lnTo>
                  <a:cubicBezTo>
                    <a:pt x="3373" y="458"/>
                    <a:pt x="3237" y="522"/>
                    <a:pt x="3145" y="632"/>
                  </a:cubicBezTo>
                  <a:cubicBezTo>
                    <a:pt x="3051" y="744"/>
                    <a:pt x="3009" y="891"/>
                    <a:pt x="3030" y="1035"/>
                  </a:cubicBezTo>
                  <a:lnTo>
                    <a:pt x="3548" y="4619"/>
                  </a:lnTo>
                  <a:lnTo>
                    <a:pt x="3151" y="4619"/>
                  </a:lnTo>
                  <a:cubicBezTo>
                    <a:pt x="2910" y="4613"/>
                    <a:pt x="2713" y="4425"/>
                    <a:pt x="2697" y="4184"/>
                  </a:cubicBezTo>
                  <a:lnTo>
                    <a:pt x="2236" y="926"/>
                  </a:lnTo>
                  <a:cubicBezTo>
                    <a:pt x="2195" y="615"/>
                    <a:pt x="1966" y="360"/>
                    <a:pt x="1660" y="286"/>
                  </a:cubicBezTo>
                  <a:lnTo>
                    <a:pt x="566" y="24"/>
                  </a:lnTo>
                  <a:cubicBezTo>
                    <a:pt x="463" y="0"/>
                    <a:pt x="354" y="18"/>
                    <a:pt x="265" y="75"/>
                  </a:cubicBezTo>
                  <a:cubicBezTo>
                    <a:pt x="174" y="133"/>
                    <a:pt x="109" y="226"/>
                    <a:pt x="86" y="331"/>
                  </a:cubicBezTo>
                  <a:cubicBezTo>
                    <a:pt x="0" y="612"/>
                    <a:pt x="171" y="906"/>
                    <a:pt x="457" y="971"/>
                  </a:cubicBezTo>
                  <a:lnTo>
                    <a:pt x="860" y="1067"/>
                  </a:lnTo>
                  <a:cubicBezTo>
                    <a:pt x="1165" y="1143"/>
                    <a:pt x="1393" y="1396"/>
                    <a:pt x="1436" y="1707"/>
                  </a:cubicBezTo>
                  <a:lnTo>
                    <a:pt x="1923" y="5157"/>
                  </a:lnTo>
                  <a:cubicBezTo>
                    <a:pt x="1951" y="5386"/>
                    <a:pt x="2146" y="5559"/>
                    <a:pt x="2377" y="5560"/>
                  </a:cubicBezTo>
                  <a:lnTo>
                    <a:pt x="8355" y="5560"/>
                  </a:lnTo>
                  <a:cubicBezTo>
                    <a:pt x="8396" y="5625"/>
                    <a:pt x="8414" y="5701"/>
                    <a:pt x="8406" y="5778"/>
                  </a:cubicBezTo>
                  <a:lnTo>
                    <a:pt x="8406" y="6290"/>
                  </a:lnTo>
                  <a:cubicBezTo>
                    <a:pt x="8420" y="6340"/>
                    <a:pt x="8420" y="6393"/>
                    <a:pt x="8406" y="6443"/>
                  </a:cubicBezTo>
                  <a:cubicBezTo>
                    <a:pt x="8370" y="6454"/>
                    <a:pt x="8332" y="6454"/>
                    <a:pt x="8297" y="6443"/>
                  </a:cubicBezTo>
                  <a:lnTo>
                    <a:pt x="8150" y="6443"/>
                  </a:lnTo>
                  <a:cubicBezTo>
                    <a:pt x="7980" y="6021"/>
                    <a:pt x="7571" y="5744"/>
                    <a:pt x="7116" y="5744"/>
                  </a:cubicBezTo>
                  <a:cubicBezTo>
                    <a:pt x="6661" y="5744"/>
                    <a:pt x="6252" y="6021"/>
                    <a:pt x="6083" y="6443"/>
                  </a:cubicBezTo>
                  <a:lnTo>
                    <a:pt x="4233" y="6443"/>
                  </a:lnTo>
                  <a:cubicBezTo>
                    <a:pt x="4066" y="6017"/>
                    <a:pt x="3654" y="5736"/>
                    <a:pt x="3196" y="5736"/>
                  </a:cubicBezTo>
                  <a:cubicBezTo>
                    <a:pt x="2738" y="5736"/>
                    <a:pt x="2327" y="6017"/>
                    <a:pt x="2159" y="6443"/>
                  </a:cubicBezTo>
                  <a:lnTo>
                    <a:pt x="2057" y="6443"/>
                  </a:lnTo>
                  <a:lnTo>
                    <a:pt x="2057" y="7384"/>
                  </a:lnTo>
                  <a:lnTo>
                    <a:pt x="2172" y="7384"/>
                  </a:lnTo>
                  <a:cubicBezTo>
                    <a:pt x="2344" y="7802"/>
                    <a:pt x="2751" y="8075"/>
                    <a:pt x="3203" y="8075"/>
                  </a:cubicBezTo>
                  <a:cubicBezTo>
                    <a:pt x="3655" y="8075"/>
                    <a:pt x="4062" y="7802"/>
                    <a:pt x="4233" y="7384"/>
                  </a:cubicBezTo>
                  <a:lnTo>
                    <a:pt x="6038" y="7384"/>
                  </a:lnTo>
                  <a:cubicBezTo>
                    <a:pt x="6205" y="7811"/>
                    <a:pt x="6616" y="8091"/>
                    <a:pt x="7075" y="8091"/>
                  </a:cubicBezTo>
                  <a:cubicBezTo>
                    <a:pt x="7533" y="8091"/>
                    <a:pt x="7944" y="7811"/>
                    <a:pt x="8111" y="7384"/>
                  </a:cubicBezTo>
                  <a:lnTo>
                    <a:pt x="8259" y="7384"/>
                  </a:lnTo>
                  <a:cubicBezTo>
                    <a:pt x="8550" y="7398"/>
                    <a:pt x="8831" y="7280"/>
                    <a:pt x="9027" y="7064"/>
                  </a:cubicBezTo>
                  <a:cubicBezTo>
                    <a:pt x="9224" y="6834"/>
                    <a:pt x="9319" y="6534"/>
                    <a:pt x="9289" y="6232"/>
                  </a:cubicBezTo>
                  <a:close/>
                </a:path>
              </a:pathLst>
            </a:custGeom>
            <a:solidFill>
              <a:srgbClr val="01A0C7"/>
            </a:solidFill>
            <a:ln>
              <a:noFill/>
            </a:ln>
          </p:spPr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A22D6191-08BF-4162-9785-3DD3FC64ADCE}"/>
                </a:ext>
              </a:extLst>
            </p:cNvPr>
            <p:cNvSpPr txBox="1"/>
            <p:nvPr/>
          </p:nvSpPr>
          <p:spPr>
            <a:xfrm>
              <a:off x="8971067" y="4958969"/>
              <a:ext cx="20370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模型完善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66C27B3-8EB9-427B-B152-E23E92100549}"/>
                </a:ext>
              </a:extLst>
            </p:cNvPr>
            <p:cNvSpPr/>
            <p:nvPr/>
          </p:nvSpPr>
          <p:spPr>
            <a:xfrm>
              <a:off x="8539575" y="5378579"/>
              <a:ext cx="2900078" cy="397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solidFill>
                    <a:schemeClr val="bg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Model Improvement</a:t>
              </a:r>
              <a:endParaRPr lang="zh-CN" altLang="en-US" sz="28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0A8D534-3630-40FF-B8A8-34EE919B1F8B}"/>
              </a:ext>
            </a:extLst>
          </p:cNvPr>
          <p:cNvGrpSpPr/>
          <p:nvPr/>
        </p:nvGrpSpPr>
        <p:grpSpPr>
          <a:xfrm>
            <a:off x="2651760" y="4746249"/>
            <a:ext cx="2900078" cy="1229155"/>
            <a:chOff x="2651760" y="4546969"/>
            <a:chExt cx="2900078" cy="1229155"/>
          </a:xfrm>
        </p:grpSpPr>
        <p:sp>
          <p:nvSpPr>
            <p:cNvPr id="25" name="iconfont-11255-5323807">
              <a:extLst>
                <a:ext uri="{FF2B5EF4-FFF2-40B4-BE49-F238E27FC236}">
                  <a16:creationId xmlns:a16="http://schemas.microsoft.com/office/drawing/2014/main" id="{3B08C484-3326-4878-AF1A-E93BB5E44AE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07482" y="4546969"/>
              <a:ext cx="388634" cy="388088"/>
            </a:xfrm>
            <a:custGeom>
              <a:avLst/>
              <a:gdLst>
                <a:gd name="T0" fmla="*/ 2272 w 10361"/>
                <a:gd name="T1" fmla="*/ 2617 h 10345"/>
                <a:gd name="T2" fmla="*/ 4895 w 10361"/>
                <a:gd name="T3" fmla="*/ 5234 h 10345"/>
                <a:gd name="T4" fmla="*/ 7518 w 10361"/>
                <a:gd name="T5" fmla="*/ 2617 h 10345"/>
                <a:gd name="T6" fmla="*/ 4895 w 10361"/>
                <a:gd name="T7" fmla="*/ 0 h 10345"/>
                <a:gd name="T8" fmla="*/ 2272 w 10361"/>
                <a:gd name="T9" fmla="*/ 2617 h 10345"/>
                <a:gd name="T10" fmla="*/ 5155 w 10361"/>
                <a:gd name="T11" fmla="*/ 6356 h 10345"/>
                <a:gd name="T12" fmla="*/ 6461 w 10361"/>
                <a:gd name="T13" fmla="*/ 6356 h 10345"/>
                <a:gd name="T14" fmla="*/ 6461 w 10361"/>
                <a:gd name="T15" fmla="*/ 5717 h 10345"/>
                <a:gd name="T16" fmla="*/ 4896 w 10361"/>
                <a:gd name="T17" fmla="*/ 5448 h 10345"/>
                <a:gd name="T18" fmla="*/ 0 w 10361"/>
                <a:gd name="T19" fmla="*/ 10345 h 10345"/>
                <a:gd name="T20" fmla="*/ 6418 w 10361"/>
                <a:gd name="T21" fmla="*/ 10345 h 10345"/>
                <a:gd name="T22" fmla="*/ 6418 w 10361"/>
                <a:gd name="T23" fmla="*/ 9396 h 10345"/>
                <a:gd name="T24" fmla="*/ 5155 w 10361"/>
                <a:gd name="T25" fmla="*/ 9396 h 10345"/>
                <a:gd name="T26" fmla="*/ 5155 w 10361"/>
                <a:gd name="T27" fmla="*/ 6356 h 10345"/>
                <a:gd name="T28" fmla="*/ 10361 w 10361"/>
                <a:gd name="T29" fmla="*/ 7700 h 10345"/>
                <a:gd name="T30" fmla="*/ 10361 w 10361"/>
                <a:gd name="T31" fmla="*/ 6727 h 10345"/>
                <a:gd name="T32" fmla="*/ 9315 w 10361"/>
                <a:gd name="T33" fmla="*/ 6727 h 10345"/>
                <a:gd name="T34" fmla="*/ 9315 w 10361"/>
                <a:gd name="T35" fmla="*/ 5481 h 10345"/>
                <a:gd name="T36" fmla="*/ 8343 w 10361"/>
                <a:gd name="T37" fmla="*/ 5481 h 10345"/>
                <a:gd name="T38" fmla="*/ 8343 w 10361"/>
                <a:gd name="T39" fmla="*/ 6727 h 10345"/>
                <a:gd name="T40" fmla="*/ 7916 w 10361"/>
                <a:gd name="T41" fmla="*/ 6727 h 10345"/>
                <a:gd name="T42" fmla="*/ 7916 w 10361"/>
                <a:gd name="T43" fmla="*/ 5481 h 10345"/>
                <a:gd name="T44" fmla="*/ 6943 w 10361"/>
                <a:gd name="T45" fmla="*/ 5481 h 10345"/>
                <a:gd name="T46" fmla="*/ 6943 w 10361"/>
                <a:gd name="T47" fmla="*/ 6727 h 10345"/>
                <a:gd name="T48" fmla="*/ 5496 w 10361"/>
                <a:gd name="T49" fmla="*/ 6727 h 10345"/>
                <a:gd name="T50" fmla="*/ 5496 w 10361"/>
                <a:gd name="T51" fmla="*/ 7700 h 10345"/>
                <a:gd name="T52" fmla="*/ 6943 w 10361"/>
                <a:gd name="T53" fmla="*/ 7700 h 10345"/>
                <a:gd name="T54" fmla="*/ 6943 w 10361"/>
                <a:gd name="T55" fmla="*/ 8126 h 10345"/>
                <a:gd name="T56" fmla="*/ 5496 w 10361"/>
                <a:gd name="T57" fmla="*/ 8126 h 10345"/>
                <a:gd name="T58" fmla="*/ 5496 w 10361"/>
                <a:gd name="T59" fmla="*/ 9098 h 10345"/>
                <a:gd name="T60" fmla="*/ 6943 w 10361"/>
                <a:gd name="T61" fmla="*/ 9098 h 10345"/>
                <a:gd name="T62" fmla="*/ 6943 w 10361"/>
                <a:gd name="T63" fmla="*/ 10345 h 10345"/>
                <a:gd name="T64" fmla="*/ 7915 w 10361"/>
                <a:gd name="T65" fmla="*/ 10345 h 10345"/>
                <a:gd name="T66" fmla="*/ 7915 w 10361"/>
                <a:gd name="T67" fmla="*/ 9098 h 10345"/>
                <a:gd name="T68" fmla="*/ 8341 w 10361"/>
                <a:gd name="T69" fmla="*/ 9098 h 10345"/>
                <a:gd name="T70" fmla="*/ 8341 w 10361"/>
                <a:gd name="T71" fmla="*/ 10345 h 10345"/>
                <a:gd name="T72" fmla="*/ 9314 w 10361"/>
                <a:gd name="T73" fmla="*/ 10345 h 10345"/>
                <a:gd name="T74" fmla="*/ 9314 w 10361"/>
                <a:gd name="T75" fmla="*/ 9098 h 10345"/>
                <a:gd name="T76" fmla="*/ 10360 w 10361"/>
                <a:gd name="T77" fmla="*/ 9098 h 10345"/>
                <a:gd name="T78" fmla="*/ 10360 w 10361"/>
                <a:gd name="T79" fmla="*/ 8126 h 10345"/>
                <a:gd name="T80" fmla="*/ 9314 w 10361"/>
                <a:gd name="T81" fmla="*/ 8126 h 10345"/>
                <a:gd name="T82" fmla="*/ 9314 w 10361"/>
                <a:gd name="T83" fmla="*/ 7700 h 10345"/>
                <a:gd name="T84" fmla="*/ 10361 w 10361"/>
                <a:gd name="T85" fmla="*/ 7700 h 10345"/>
                <a:gd name="T86" fmla="*/ 8341 w 10361"/>
                <a:gd name="T87" fmla="*/ 8125 h 10345"/>
                <a:gd name="T88" fmla="*/ 7915 w 10361"/>
                <a:gd name="T89" fmla="*/ 8125 h 10345"/>
                <a:gd name="T90" fmla="*/ 7915 w 10361"/>
                <a:gd name="T91" fmla="*/ 7698 h 10345"/>
                <a:gd name="T92" fmla="*/ 8341 w 10361"/>
                <a:gd name="T93" fmla="*/ 7698 h 10345"/>
                <a:gd name="T94" fmla="*/ 8341 w 10361"/>
                <a:gd name="T95" fmla="*/ 8125 h 10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361" h="10345">
                  <a:moveTo>
                    <a:pt x="2272" y="2617"/>
                  </a:moveTo>
                  <a:cubicBezTo>
                    <a:pt x="2272" y="4063"/>
                    <a:pt x="3447" y="5234"/>
                    <a:pt x="4895" y="5234"/>
                  </a:cubicBezTo>
                  <a:cubicBezTo>
                    <a:pt x="6343" y="5234"/>
                    <a:pt x="7518" y="4063"/>
                    <a:pt x="7518" y="2617"/>
                  </a:cubicBezTo>
                  <a:cubicBezTo>
                    <a:pt x="7518" y="1171"/>
                    <a:pt x="6343" y="0"/>
                    <a:pt x="4895" y="0"/>
                  </a:cubicBezTo>
                  <a:cubicBezTo>
                    <a:pt x="3447" y="0"/>
                    <a:pt x="2272" y="1171"/>
                    <a:pt x="2272" y="2617"/>
                  </a:cubicBezTo>
                  <a:close/>
                  <a:moveTo>
                    <a:pt x="5155" y="6356"/>
                  </a:moveTo>
                  <a:lnTo>
                    <a:pt x="6461" y="6356"/>
                  </a:lnTo>
                  <a:lnTo>
                    <a:pt x="6461" y="5717"/>
                  </a:lnTo>
                  <a:cubicBezTo>
                    <a:pt x="5958" y="5546"/>
                    <a:pt x="5429" y="5455"/>
                    <a:pt x="4896" y="5448"/>
                  </a:cubicBezTo>
                  <a:cubicBezTo>
                    <a:pt x="2193" y="5448"/>
                    <a:pt x="0" y="7641"/>
                    <a:pt x="0" y="10345"/>
                  </a:cubicBezTo>
                  <a:lnTo>
                    <a:pt x="6418" y="10345"/>
                  </a:lnTo>
                  <a:lnTo>
                    <a:pt x="6418" y="9396"/>
                  </a:lnTo>
                  <a:lnTo>
                    <a:pt x="5155" y="9396"/>
                  </a:lnTo>
                  <a:lnTo>
                    <a:pt x="5155" y="6356"/>
                  </a:lnTo>
                  <a:close/>
                  <a:moveTo>
                    <a:pt x="10361" y="7700"/>
                  </a:moveTo>
                  <a:lnTo>
                    <a:pt x="10361" y="6727"/>
                  </a:lnTo>
                  <a:lnTo>
                    <a:pt x="9315" y="6727"/>
                  </a:lnTo>
                  <a:lnTo>
                    <a:pt x="9315" y="5481"/>
                  </a:lnTo>
                  <a:lnTo>
                    <a:pt x="8343" y="5481"/>
                  </a:lnTo>
                  <a:lnTo>
                    <a:pt x="8343" y="6727"/>
                  </a:lnTo>
                  <a:lnTo>
                    <a:pt x="7916" y="6727"/>
                  </a:lnTo>
                  <a:lnTo>
                    <a:pt x="7916" y="5481"/>
                  </a:lnTo>
                  <a:lnTo>
                    <a:pt x="6943" y="5481"/>
                  </a:lnTo>
                  <a:lnTo>
                    <a:pt x="6943" y="6727"/>
                  </a:lnTo>
                  <a:lnTo>
                    <a:pt x="5496" y="6727"/>
                  </a:lnTo>
                  <a:lnTo>
                    <a:pt x="5496" y="7700"/>
                  </a:lnTo>
                  <a:lnTo>
                    <a:pt x="6943" y="7700"/>
                  </a:lnTo>
                  <a:lnTo>
                    <a:pt x="6943" y="8126"/>
                  </a:lnTo>
                  <a:lnTo>
                    <a:pt x="5496" y="8126"/>
                  </a:lnTo>
                  <a:lnTo>
                    <a:pt x="5496" y="9098"/>
                  </a:lnTo>
                  <a:lnTo>
                    <a:pt x="6943" y="9098"/>
                  </a:lnTo>
                  <a:lnTo>
                    <a:pt x="6943" y="10345"/>
                  </a:lnTo>
                  <a:lnTo>
                    <a:pt x="7915" y="10345"/>
                  </a:lnTo>
                  <a:lnTo>
                    <a:pt x="7915" y="9098"/>
                  </a:lnTo>
                  <a:lnTo>
                    <a:pt x="8341" y="9098"/>
                  </a:lnTo>
                  <a:lnTo>
                    <a:pt x="8341" y="10345"/>
                  </a:lnTo>
                  <a:lnTo>
                    <a:pt x="9314" y="10345"/>
                  </a:lnTo>
                  <a:lnTo>
                    <a:pt x="9314" y="9098"/>
                  </a:lnTo>
                  <a:lnTo>
                    <a:pt x="10360" y="9098"/>
                  </a:lnTo>
                  <a:lnTo>
                    <a:pt x="10360" y="8126"/>
                  </a:lnTo>
                  <a:lnTo>
                    <a:pt x="9314" y="8126"/>
                  </a:lnTo>
                  <a:lnTo>
                    <a:pt x="9314" y="7700"/>
                  </a:lnTo>
                  <a:lnTo>
                    <a:pt x="10361" y="7700"/>
                  </a:lnTo>
                  <a:close/>
                  <a:moveTo>
                    <a:pt x="8341" y="8125"/>
                  </a:moveTo>
                  <a:lnTo>
                    <a:pt x="7915" y="8125"/>
                  </a:lnTo>
                  <a:lnTo>
                    <a:pt x="7915" y="7698"/>
                  </a:lnTo>
                  <a:lnTo>
                    <a:pt x="8341" y="7698"/>
                  </a:lnTo>
                  <a:lnTo>
                    <a:pt x="8341" y="8125"/>
                  </a:lnTo>
                  <a:close/>
                </a:path>
              </a:pathLst>
            </a:custGeom>
            <a:solidFill>
              <a:srgbClr val="01A0C7"/>
            </a:solidFill>
            <a:ln>
              <a:noFill/>
            </a:ln>
          </p:spPr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5ACF882-01FF-4351-878E-EACEC8B51A1F}"/>
                </a:ext>
              </a:extLst>
            </p:cNvPr>
            <p:cNvSpPr txBox="1"/>
            <p:nvPr/>
          </p:nvSpPr>
          <p:spPr>
            <a:xfrm>
              <a:off x="3083252" y="4958969"/>
              <a:ext cx="20370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前端开发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1302108-4827-4041-B476-DABA353898B6}"/>
                </a:ext>
              </a:extLst>
            </p:cNvPr>
            <p:cNvSpPr/>
            <p:nvPr/>
          </p:nvSpPr>
          <p:spPr>
            <a:xfrm>
              <a:off x="2651760" y="5378579"/>
              <a:ext cx="2900078" cy="3975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dirty="0">
                  <a:solidFill>
                    <a:schemeClr val="bg2">
                      <a:lumMod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Front-end Development</a:t>
              </a:r>
              <a:endParaRPr lang="zh-CN" altLang="en-US" sz="28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80869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70BBE9-93FE-40D4-A991-EE97B564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具体实现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E5AC1F-FB56-4B94-8006-23842FAC8E7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SPECIFIC IMPLEMENTATION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4CD66A-50A4-4946-8508-30B0050E0D1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肆</a:t>
            </a:r>
          </a:p>
        </p:txBody>
      </p:sp>
    </p:spTree>
    <p:extLst>
      <p:ext uri="{BB962C8B-B14F-4D97-AF65-F5344CB8AC3E}">
        <p14:creationId xmlns:p14="http://schemas.microsoft.com/office/powerpoint/2010/main" val="36801009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窄&quot;,&quot;HeaderHeight&quot;:10.0,&quot;FooterHeight&quot;:5.0,&quot;SideMargin&quot;:3.0,&quot;TopMargin&quot;:0.0,&quot;BottomMargin&quot;:0.0,&quot;IntervalMargin&quot;:1.0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127265;"/>
  <p:tag name="ISLIDE.ICON" val="#393951;#394051;#394188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1038</Words>
  <Application>Microsoft Office PowerPoint</Application>
  <PresentationFormat>宽屏</PresentationFormat>
  <Paragraphs>218</Paragraphs>
  <Slides>21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微软雅黑</vt:lpstr>
      <vt:lpstr>Arial Black</vt:lpstr>
      <vt:lpstr>BPG ExtraSquare</vt:lpstr>
      <vt:lpstr>微软雅黑 Light</vt:lpstr>
      <vt:lpstr>方正正粗黑简体</vt:lpstr>
      <vt:lpstr>等线</vt:lpstr>
      <vt:lpstr>Wingdings</vt:lpstr>
      <vt:lpstr>Arial</vt:lpstr>
      <vt:lpstr>Office 主题​​</vt:lpstr>
      <vt:lpstr>1_OfficePLUS</vt:lpstr>
      <vt:lpstr>2_OfficePLUS</vt:lpstr>
      <vt:lpstr>中国海洋大学汇报答辩通用模板</vt:lpstr>
      <vt:lpstr>PowerPoint 演示文稿</vt:lpstr>
      <vt:lpstr>小组分工</vt:lpstr>
      <vt:lpstr>小组分工</vt:lpstr>
      <vt:lpstr>项目介绍</vt:lpstr>
      <vt:lpstr>项目介绍</vt:lpstr>
      <vt:lpstr>完成的进度</vt:lpstr>
      <vt:lpstr>PowerPoint 演示文稿</vt:lpstr>
      <vt:lpstr>具体实现</vt:lpstr>
      <vt:lpstr>前端页面</vt:lpstr>
      <vt:lpstr>Flask框架 </vt:lpstr>
      <vt:lpstr>关键协议</vt:lpstr>
      <vt:lpstr>模型解读</vt:lpstr>
      <vt:lpstr>PowerPoint 演示文稿</vt:lpstr>
      <vt:lpstr>PowerPoint 演示文稿</vt:lpstr>
      <vt:lpstr>未来展望</vt:lpstr>
      <vt:lpstr>前端页面的优化</vt:lpstr>
      <vt:lpstr>前端页面的优化</vt:lpstr>
      <vt:lpstr>后端的优化</vt:lpstr>
      <vt:lpstr>其他需求</vt:lpstr>
      <vt:lpstr>谢谢观看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燕昆 吕</dc:creator>
  <cp:lastModifiedBy>magician king</cp:lastModifiedBy>
  <cp:revision>70</cp:revision>
  <dcterms:created xsi:type="dcterms:W3CDTF">2020-04-20T08:07:29Z</dcterms:created>
  <dcterms:modified xsi:type="dcterms:W3CDTF">2024-12-16T07:05:53Z</dcterms:modified>
</cp:coreProperties>
</file>